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3"/>
  </p:notesMasterIdLst>
  <p:handoutMasterIdLst>
    <p:handoutMasterId r:id="rId14"/>
  </p:handoutMasterIdLst>
  <p:sldIdLst>
    <p:sldId id="311" r:id="rId2"/>
    <p:sldId id="336" r:id="rId3"/>
    <p:sldId id="330" r:id="rId4"/>
    <p:sldId id="331" r:id="rId5"/>
    <p:sldId id="325" r:id="rId6"/>
    <p:sldId id="299" r:id="rId7"/>
    <p:sldId id="328" r:id="rId8"/>
    <p:sldId id="319" r:id="rId9"/>
    <p:sldId id="337" r:id="rId10"/>
    <p:sldId id="338" r:id="rId11"/>
    <p:sldId id="322" r:id="rId1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B6F"/>
    <a:srgbClr val="24DAD1"/>
    <a:srgbClr val="39C586"/>
    <a:srgbClr val="4AACB4"/>
    <a:srgbClr val="FF6600"/>
    <a:srgbClr val="1F88DF"/>
    <a:srgbClr val="FFCC00"/>
    <a:srgbClr val="E31B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80587" autoAdjust="0"/>
  </p:normalViewPr>
  <p:slideViewPr>
    <p:cSldViewPr>
      <p:cViewPr>
        <p:scale>
          <a:sx n="50" d="100"/>
          <a:sy n="50" d="100"/>
        </p:scale>
        <p:origin x="-17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6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8FEEE2-1035-4C12-9047-8312B07AD3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0B5C05-0409-49A4-AB4D-E3C624C634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98D21-DC26-4E66-9223-4F9924C0B4FE}" type="slidenum">
              <a:rPr lang="en-US"/>
              <a:pPr/>
              <a:t>1</a:t>
            </a:fld>
            <a:endParaRPr lang="en-US"/>
          </a:p>
        </p:txBody>
      </p:sp>
      <p:sp>
        <p:nvSpPr>
          <p:cNvPr id="302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8E59B-824A-409D-86AC-03B7A7F1A16B}" type="slidenum">
              <a:rPr lang="en-US"/>
              <a:pPr/>
              <a:t>10</a:t>
            </a:fld>
            <a:endParaRPr lang="en-US"/>
          </a:p>
        </p:txBody>
      </p:sp>
      <p:sp>
        <p:nvSpPr>
          <p:cNvPr id="291842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BF6A4211-ADE0-48B5-9B3A-E3A07B494D1A}" type="slidenum">
              <a:rPr lang="fr-FR" sz="1200">
                <a:latin typeface="Times New Roman" pitchFamily="18" charset="0"/>
              </a:rPr>
              <a:pPr algn="r" defTabSz="923925" eaLnBrk="0" hangingPunct="0"/>
              <a:t>10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0413"/>
            <a:ext cx="4964113" cy="3722687"/>
          </a:xfrm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51375"/>
            <a:ext cx="4984750" cy="4481513"/>
          </a:xfrm>
        </p:spPr>
        <p:txBody>
          <a:bodyPr lIns="92409" tIns="46205" rIns="92409" bIns="46205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7DF43-C252-46CA-8482-79DD8D5D4FBE}" type="slidenum">
              <a:rPr lang="en-US"/>
              <a:pPr/>
              <a:t>11</a:t>
            </a:fld>
            <a:endParaRPr lang="en-US"/>
          </a:p>
        </p:txBody>
      </p:sp>
      <p:sp>
        <p:nvSpPr>
          <p:cNvPr id="250882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14889F-1DC4-4603-8B2C-03889DE7453C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5088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93095-18E4-4218-927F-325E307647AB}" type="slidenum">
              <a:rPr lang="en-US"/>
              <a:pPr/>
              <a:t>2</a:t>
            </a:fld>
            <a:endParaRPr lang="en-US"/>
          </a:p>
        </p:txBody>
      </p:sp>
      <p:sp>
        <p:nvSpPr>
          <p:cNvPr id="301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849A2-D7E6-4788-A269-F02CDCA9B249}" type="slidenum">
              <a:rPr lang="en-US"/>
              <a:pPr/>
              <a:t>3</a:t>
            </a:fld>
            <a:endParaRPr lang="en-US"/>
          </a:p>
        </p:txBody>
      </p:sp>
      <p:sp>
        <p:nvSpPr>
          <p:cNvPr id="275458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390BDF2C-EAB3-4824-9EB9-D2D9AD8A8F2F}" type="slidenum">
              <a:rPr lang="fr-FR" sz="1200">
                <a:latin typeface="Times New Roman" pitchFamily="18" charset="0"/>
              </a:rPr>
              <a:pPr algn="r" defTabSz="923925" eaLnBrk="0" hangingPunct="0"/>
              <a:t>3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0413"/>
            <a:ext cx="4964113" cy="3722687"/>
          </a:xfrm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51375"/>
            <a:ext cx="4984750" cy="4481513"/>
          </a:xfrm>
        </p:spPr>
        <p:txBody>
          <a:bodyPr lIns="92409" tIns="46205" rIns="92409" bIns="46205"/>
          <a:lstStyle/>
          <a:p>
            <a:pPr>
              <a:spcBef>
                <a:spcPct val="50000"/>
              </a:spcBef>
            </a:pPr>
            <a:endParaRPr lang="fr-FR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49081-313A-4745-BC68-04C8333C966B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3D662FF1-F0C2-4112-8BF8-5CEEA8FD8DDA}" type="slidenum">
              <a:rPr lang="fr-FR" sz="1200">
                <a:latin typeface="Times New Roman" pitchFamily="18" charset="0"/>
              </a:rPr>
              <a:pPr algn="r" defTabSz="923925" eaLnBrk="0" hangingPunct="0"/>
              <a:t>4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0413"/>
            <a:ext cx="4964113" cy="3722687"/>
          </a:xfrm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51375"/>
            <a:ext cx="4984750" cy="4481513"/>
          </a:xfrm>
        </p:spPr>
        <p:txBody>
          <a:bodyPr lIns="92409" tIns="46205" rIns="92409" bIns="46205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515EF-9CA4-46D7-BF68-A5233B41BEB3}" type="slidenum">
              <a:rPr lang="en-US"/>
              <a:pPr/>
              <a:t>5</a:t>
            </a:fld>
            <a:endParaRPr lang="en-US"/>
          </a:p>
        </p:txBody>
      </p:sp>
      <p:sp>
        <p:nvSpPr>
          <p:cNvPr id="257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80D39-21EA-4B7C-9378-27437511FF33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05338"/>
            <a:ext cx="5137150" cy="4443412"/>
          </a:xfrm>
        </p:spPr>
        <p:txBody>
          <a:bodyPr/>
          <a:lstStyle/>
          <a:p>
            <a:r>
              <a:rPr lang="en-US" b="1" u="sng"/>
              <a:t>Why do you give this presentation</a:t>
            </a:r>
            <a:r>
              <a:rPr lang="en-US" u="sng"/>
              <a:t>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Inform of a new policy, to make people follow this policy or just to fill agenda?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What is the objective, I want to achieve?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What is happening now that I want to change?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What will I accept as evidence that my speech has succeeded?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What must the audience do or think at the end?</a:t>
            </a:r>
          </a:p>
          <a:p>
            <a:r>
              <a:rPr lang="en-US" b="1" u="sng"/>
              <a:t>What?</a:t>
            </a:r>
            <a:endParaRPr lang="en-US"/>
          </a:p>
          <a:p>
            <a:pPr>
              <a:buFontTx/>
              <a:buChar char="•"/>
            </a:pPr>
            <a:r>
              <a:rPr lang="en-US" i="1"/>
              <a:t>3-4 key points, your audience won’t absorb more.</a:t>
            </a:r>
          </a:p>
          <a:p>
            <a:pPr>
              <a:buFontTx/>
              <a:buChar char="•"/>
            </a:pPr>
            <a:r>
              <a:rPr lang="en-US" i="1"/>
              <a:t>A vehicle to carry your message and make it memorable (mnemonic device, e.g. STARCODE, slides or an analogy, linking with your audience experiences)</a:t>
            </a:r>
          </a:p>
          <a:p>
            <a:pPr>
              <a:buFontTx/>
              <a:buChar char="•"/>
            </a:pPr>
            <a:r>
              <a:rPr lang="en-US" i="1"/>
              <a:t>What do you really sell? Nobody buys products, everybody buys benefits.</a:t>
            </a:r>
            <a:endParaRPr lang="en-US"/>
          </a:p>
          <a:p>
            <a:r>
              <a:rPr lang="en-US" b="1" u="sng"/>
              <a:t>Who is your audience?</a:t>
            </a:r>
            <a:endParaRPr lang="en-US" u="sng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What is their experience, prior knowledge? Are they voluntarily or forced?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What are their WIFMs “What’s-In-it-For-Me”?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How fast can they absorb, what I am saying?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i="1"/>
              <a:t>What do they expect me to say ? - Clarify expectations in the beginning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FE750-933F-43CA-9458-41586CC00762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7F7D3-D3A4-4277-8C0A-C3ADD7F76979}" type="slidenum">
              <a:rPr lang="en-US"/>
              <a:pPr/>
              <a:t>8</a:t>
            </a:fld>
            <a:endParaRPr lang="en-US"/>
          </a:p>
        </p:txBody>
      </p:sp>
      <p:sp>
        <p:nvSpPr>
          <p:cNvPr id="244738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DA1345-BF5F-4AE4-A98C-85E2CFB5CA3A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4473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33450" y="741363"/>
            <a:ext cx="4935538" cy="3702050"/>
          </a:xfrm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2650"/>
            <a:ext cx="4984750" cy="44418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14551-AF6F-4736-AAF3-90DE16FA0062}" type="slidenum">
              <a:rPr lang="en-US"/>
              <a:pPr/>
              <a:t>9</a:t>
            </a:fld>
            <a:endParaRPr lang="en-US"/>
          </a:p>
        </p:txBody>
      </p:sp>
      <p:sp>
        <p:nvSpPr>
          <p:cNvPr id="285698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2940DB8D-4445-40F3-A1E8-705D5C8BF2B3}" type="slidenum">
              <a:rPr lang="fr-FR" sz="1200">
                <a:latin typeface="Times New Roman" pitchFamily="18" charset="0"/>
              </a:rPr>
              <a:pPr algn="r" defTabSz="923925" eaLnBrk="0" hangingPunct="0"/>
              <a:t>9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40300" cy="3705225"/>
          </a:xfrm>
          <a:solidFill>
            <a:srgbClr val="FFFFFF"/>
          </a:solidFill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409" tIns="46205" rIns="92409" bIns="4620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90E3C-A572-4145-BF49-389CEF8F3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2C80E-EB56-4F16-BC08-3BCF52D21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95EE-5B6C-4B7D-9E5D-C031962D3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63EFAA-784E-4090-9C23-10F07E2C0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906B9-D447-402A-98D0-A683246B67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8D49B-6A4E-47D9-991D-EC473FFB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03801-392F-4BE0-88CA-619D655F0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4E0DE-35E1-430E-842D-101004320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D61B3-EE2F-407E-B852-50E986837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F83D6-5BB3-46DF-948F-D854BC794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898A9-3C57-41D1-972F-FDAF8DA68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0028A-8153-4F1C-BBF7-42DC2B79D7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A939E9-334F-460F-AB56-8E33ADE865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9" name="Line 21"/>
          <p:cNvSpPr>
            <a:spLocks noChangeShapeType="1"/>
          </p:cNvSpPr>
          <p:nvPr/>
        </p:nvSpPr>
        <p:spPr bwMode="auto">
          <a:xfrm>
            <a:off x="8748713" y="260350"/>
            <a:ext cx="0" cy="62642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0" name="Line 22"/>
          <p:cNvSpPr>
            <a:spLocks noChangeShapeType="1"/>
          </p:cNvSpPr>
          <p:nvPr/>
        </p:nvSpPr>
        <p:spPr bwMode="auto">
          <a:xfrm>
            <a:off x="611188" y="333375"/>
            <a:ext cx="0" cy="56165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1" name="Line 23"/>
          <p:cNvSpPr>
            <a:spLocks noChangeShapeType="1"/>
          </p:cNvSpPr>
          <p:nvPr/>
        </p:nvSpPr>
        <p:spPr bwMode="auto">
          <a:xfrm flipH="1" flipV="1">
            <a:off x="3203575" y="6597650"/>
            <a:ext cx="5545138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73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2825"/>
            <a:ext cx="1403350" cy="765175"/>
          </a:xfrm>
          <a:prstGeom prst="rect">
            <a:avLst/>
          </a:prstGeom>
          <a:noFill/>
          <a:ln w="3175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27355" name="Rectangle 27"/>
          <p:cNvSpPr>
            <a:spLocks noChangeArrowheads="1"/>
          </p:cNvSpPr>
          <p:nvPr/>
        </p:nvSpPr>
        <p:spPr bwMode="auto">
          <a:xfrm>
            <a:off x="1331913" y="4764088"/>
            <a:ext cx="6624637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Training of trainers on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  <a:r>
              <a:rPr lang="en-US" sz="2400" b="1"/>
              <a:t>Strategies and Skills to Monitor and Protect Human Rights</a:t>
            </a:r>
          </a:p>
          <a:p>
            <a:pPr algn="ctr"/>
            <a:endParaRPr lang="en-GB" sz="2400" b="1"/>
          </a:p>
          <a:p>
            <a:pPr lvl="1"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b="1"/>
              <a:t>12 May 2009, Geneva</a:t>
            </a:r>
          </a:p>
          <a:p>
            <a:pPr algn="ctr"/>
            <a:endParaRPr lang="en-GB" b="1"/>
          </a:p>
          <a:p>
            <a:pPr algn="ctr">
              <a:lnSpc>
                <a:spcPct val="90000"/>
              </a:lnSpc>
            </a:pPr>
            <a:endParaRPr lang="en-GB" sz="2400" b="1">
              <a:solidFill>
                <a:schemeClr val="accent2"/>
              </a:solidFill>
            </a:endParaRPr>
          </a:p>
        </p:txBody>
      </p:sp>
      <p:pic>
        <p:nvPicPr>
          <p:cNvPr id="227359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557338"/>
            <a:ext cx="266541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7360" name="Rectangle 32"/>
          <p:cNvSpPr>
            <a:spLocks noChangeArrowheads="1"/>
          </p:cNvSpPr>
          <p:nvPr/>
        </p:nvSpPr>
        <p:spPr bwMode="auto">
          <a:xfrm>
            <a:off x="1403350" y="6207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Arial Rounded MT Bold" pitchFamily="34" charset="0"/>
                <a:ea typeface="宋体" pitchFamily="2" charset="-122"/>
              </a:rPr>
              <a:t>EFFECTIVE PRESENTATIONS</a:t>
            </a:r>
            <a:endParaRPr lang="en-US" sz="2800" b="1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838200"/>
            <a:ext cx="3200400" cy="838200"/>
          </a:xfrm>
        </p:spPr>
        <p:txBody>
          <a:bodyPr/>
          <a:lstStyle/>
          <a:p>
            <a:r>
              <a:rPr lang="en-GB" b="1"/>
              <a:t>Increase of recall 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420938"/>
            <a:ext cx="7848600" cy="3657600"/>
          </a:xfrm>
        </p:spPr>
        <p:txBody>
          <a:bodyPr/>
          <a:lstStyle/>
          <a:p>
            <a:r>
              <a:rPr lang="en-GB" sz="3600"/>
              <a:t>Logos and image associations</a:t>
            </a:r>
          </a:p>
          <a:p>
            <a:pPr>
              <a:buFontTx/>
              <a:buNone/>
            </a:pPr>
            <a:endParaRPr lang="en-GB" sz="3600"/>
          </a:p>
          <a:p>
            <a:pPr>
              <a:spcBef>
                <a:spcPct val="0"/>
              </a:spcBef>
            </a:pPr>
            <a:r>
              <a:rPr lang="en-GB" sz="3600"/>
              <a:t>Acronyms</a:t>
            </a:r>
            <a:endParaRPr lang="en-GB" sz="2400"/>
          </a:p>
          <a:p>
            <a:pPr>
              <a:spcBef>
                <a:spcPct val="0"/>
              </a:spcBef>
              <a:buFontTx/>
              <a:buNone/>
            </a:pPr>
            <a:r>
              <a:rPr lang="en-GB" sz="3600"/>
              <a:t> </a:t>
            </a:r>
          </a:p>
          <a:p>
            <a:r>
              <a:rPr lang="en-GB" sz="3600"/>
              <a:t>Rhymes and slogans</a:t>
            </a:r>
            <a:r>
              <a:rPr lang="en-GB" sz="2400"/>
              <a:t>	</a:t>
            </a:r>
          </a:p>
        </p:txBody>
      </p:sp>
      <p:sp>
        <p:nvSpPr>
          <p:cNvPr id="290825" name="Freeform 10"/>
          <p:cNvSpPr>
            <a:spLocks/>
          </p:cNvSpPr>
          <p:nvPr/>
        </p:nvSpPr>
        <p:spPr bwMode="auto">
          <a:xfrm>
            <a:off x="395288" y="5013325"/>
            <a:ext cx="6400800" cy="1282700"/>
          </a:xfrm>
          <a:custGeom>
            <a:avLst/>
            <a:gdLst>
              <a:gd name="T0" fmla="*/ 0 w 4032"/>
              <a:gd name="T1" fmla="*/ 0 h 808"/>
              <a:gd name="T2" fmla="*/ 720 w 4032"/>
              <a:gd name="T3" fmla="*/ 720 h 808"/>
              <a:gd name="T4" fmla="*/ 4032 w 4032"/>
              <a:gd name="T5" fmla="*/ 528 h 808"/>
              <a:gd name="T6" fmla="*/ 0 60000 65536"/>
              <a:gd name="T7" fmla="*/ 0 60000 65536"/>
              <a:gd name="T8" fmla="*/ 0 60000 65536"/>
              <a:gd name="T9" fmla="*/ 0 w 4032"/>
              <a:gd name="T10" fmla="*/ 0 h 808"/>
              <a:gd name="T11" fmla="*/ 4032 w 4032"/>
              <a:gd name="T12" fmla="*/ 808 h 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2" h="808">
                <a:moveTo>
                  <a:pt x="0" y="0"/>
                </a:moveTo>
                <a:cubicBezTo>
                  <a:pt x="24" y="316"/>
                  <a:pt x="48" y="632"/>
                  <a:pt x="720" y="720"/>
                </a:cubicBezTo>
                <a:cubicBezTo>
                  <a:pt x="1392" y="808"/>
                  <a:pt x="2712" y="668"/>
                  <a:pt x="4032" y="52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pic>
        <p:nvPicPr>
          <p:cNvPr id="29082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835" name="Line 6"/>
          <p:cNvSpPr>
            <a:spLocks noChangeShapeType="1"/>
          </p:cNvSpPr>
          <p:nvPr/>
        </p:nvSpPr>
        <p:spPr bwMode="auto">
          <a:xfrm>
            <a:off x="215900" y="260350"/>
            <a:ext cx="3175" cy="128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36" name="Line 7"/>
          <p:cNvSpPr>
            <a:spLocks noChangeShapeType="1"/>
          </p:cNvSpPr>
          <p:nvPr/>
        </p:nvSpPr>
        <p:spPr bwMode="auto">
          <a:xfrm>
            <a:off x="215900" y="1557338"/>
            <a:ext cx="17716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39" name="Freeform 11"/>
          <p:cNvSpPr>
            <a:spLocks/>
          </p:cNvSpPr>
          <p:nvPr/>
        </p:nvSpPr>
        <p:spPr bwMode="auto">
          <a:xfrm>
            <a:off x="250825" y="549275"/>
            <a:ext cx="1628775" cy="947738"/>
          </a:xfrm>
          <a:custGeom>
            <a:avLst/>
            <a:gdLst>
              <a:gd name="T0" fmla="*/ 0 w 2736"/>
              <a:gd name="T1" fmla="*/ 688 h 1592"/>
              <a:gd name="T2" fmla="*/ 432 w 2736"/>
              <a:gd name="T3" fmla="*/ 112 h 1592"/>
              <a:gd name="T4" fmla="*/ 1296 w 2736"/>
              <a:gd name="T5" fmla="*/ 1360 h 1592"/>
              <a:gd name="T6" fmla="*/ 2736 w 2736"/>
              <a:gd name="T7" fmla="*/ 1504 h 1592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92"/>
              <a:gd name="T14" fmla="*/ 2736 w 2736"/>
              <a:gd name="T15" fmla="*/ 1592 h 1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92">
                <a:moveTo>
                  <a:pt x="0" y="688"/>
                </a:moveTo>
                <a:cubicBezTo>
                  <a:pt x="108" y="344"/>
                  <a:pt x="216" y="0"/>
                  <a:pt x="432" y="112"/>
                </a:cubicBezTo>
                <a:cubicBezTo>
                  <a:pt x="648" y="224"/>
                  <a:pt x="912" y="1128"/>
                  <a:pt x="1296" y="1360"/>
                </a:cubicBezTo>
                <a:cubicBezTo>
                  <a:pt x="1680" y="1592"/>
                  <a:pt x="2496" y="1480"/>
                  <a:pt x="2736" y="150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290840" name="Line 12"/>
          <p:cNvSpPr>
            <a:spLocks noChangeShapeType="1"/>
          </p:cNvSpPr>
          <p:nvPr/>
        </p:nvSpPr>
        <p:spPr bwMode="auto">
          <a:xfrm>
            <a:off x="900113" y="476250"/>
            <a:ext cx="1587" cy="134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0"/>
            <a:ext cx="7772400" cy="1143000"/>
          </a:xfrm>
        </p:spPr>
        <p:txBody>
          <a:bodyPr anchorCtr="1"/>
          <a:lstStyle/>
          <a:p>
            <a:r>
              <a:rPr lang="en-US" sz="4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Voice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557338"/>
            <a:ext cx="87630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ROJECTION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Speak louder than usual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RTICULATION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	- Don’t swallow words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ODULATION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Vary tone: dramatic, confidential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RONOUNCIATION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Watch tonic accents; check difficult words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NUNCIATION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		- Over emphasize, voice production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EPETITION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Repeat key phrases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PEED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Vary the delivery speed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4986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9863" name="Object 7"/>
          <p:cNvGraphicFramePr>
            <a:graphicFrameLocks noChangeAspect="1"/>
          </p:cNvGraphicFramePr>
          <p:nvPr/>
        </p:nvGraphicFramePr>
        <p:xfrm>
          <a:off x="7308850" y="549275"/>
          <a:ext cx="1019175" cy="1081088"/>
        </p:xfrm>
        <a:graphic>
          <a:graphicData uri="http://schemas.openxmlformats.org/presentationml/2006/ole">
            <p:oleObj spid="_x0000_s249863" name="Clip" r:id="rId5" imgW="3092400" imgH="3282480" progId="MS_ClipArt_Gallery.2">
              <p:embed/>
            </p:oleObj>
          </a:graphicData>
        </a:graphic>
      </p:graphicFrame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7380288" y="0"/>
            <a:ext cx="92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/>
              <a:t>???</a:t>
            </a:r>
            <a:endParaRPr lang="en-US" sz="3200" b="1"/>
          </a:p>
        </p:txBody>
      </p:sp>
      <p:pic>
        <p:nvPicPr>
          <p:cNvPr id="249865" name="Picture 9" descr="ampoin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485775" cy="1368425"/>
          </a:xfrm>
          <a:prstGeom prst="rect">
            <a:avLst/>
          </a:prstGeom>
          <a:noFill/>
        </p:spPr>
      </p:pic>
      <p:sp>
        <p:nvSpPr>
          <p:cNvPr id="249866" name="AutoShape 10"/>
          <p:cNvSpPr>
            <a:spLocks noChangeArrowheads="1"/>
          </p:cNvSpPr>
          <p:nvPr/>
        </p:nvSpPr>
        <p:spPr bwMode="auto">
          <a:xfrm>
            <a:off x="1403350" y="260350"/>
            <a:ext cx="1295400" cy="549275"/>
          </a:xfrm>
          <a:prstGeom prst="wedgeRoundRectCallout">
            <a:avLst>
              <a:gd name="adj1" fmla="val -104657"/>
              <a:gd name="adj2" fmla="val 222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1F88DF"/>
                </a:solidFill>
                <a:latin typeface="Comic Sans MS" pitchFamily="66" charset="0"/>
              </a:rPr>
              <a:t>Conditions for effective presentations</a:t>
            </a:r>
            <a:endParaRPr lang="en-US" sz="4000">
              <a:solidFill>
                <a:srgbClr val="1F88DF"/>
              </a:solidFill>
              <a:latin typeface="Comic Sans MS" pitchFamily="66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‘Open’ learning setting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Experiential learning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Learner centered &amp; action oriented approach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Feedback and self-assessment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Group setting for transformative learning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Facilitator characteristics </a:t>
            </a:r>
          </a:p>
        </p:txBody>
      </p:sp>
      <p:pic>
        <p:nvPicPr>
          <p:cNvPr id="28262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508000" y="457200"/>
            <a:ext cx="0" cy="6172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2631" name="Line 7"/>
          <p:cNvSpPr>
            <a:spLocks noChangeShapeType="1"/>
          </p:cNvSpPr>
          <p:nvPr/>
        </p:nvSpPr>
        <p:spPr bwMode="auto">
          <a:xfrm flipH="1">
            <a:off x="755650" y="6524625"/>
            <a:ext cx="727233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GB" u="sng"/>
              <a:t>The mind set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1116013" y="1700213"/>
            <a:ext cx="6781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latin typeface="Times New Roman" pitchFamily="18" charset="0"/>
              </a:rPr>
              <a:t>Our belief system is vital to our survival but it also acts as a filter for all new information</a:t>
            </a:r>
          </a:p>
        </p:txBody>
      </p:sp>
      <p:grpSp>
        <p:nvGrpSpPr>
          <p:cNvPr id="274436" name="Group 52"/>
          <p:cNvGrpSpPr>
            <a:grpSpLocks/>
          </p:cNvGrpSpPr>
          <p:nvPr/>
        </p:nvGrpSpPr>
        <p:grpSpPr bwMode="auto">
          <a:xfrm>
            <a:off x="1042988" y="3644900"/>
            <a:ext cx="1584325" cy="1439863"/>
            <a:chOff x="1064" y="2118"/>
            <a:chExt cx="1553" cy="1576"/>
          </a:xfrm>
        </p:grpSpPr>
        <p:sp>
          <p:nvSpPr>
            <p:cNvPr id="274437" name="Oval 11"/>
            <p:cNvSpPr>
              <a:spLocks noChangeArrowheads="1"/>
            </p:cNvSpPr>
            <p:nvPr/>
          </p:nvSpPr>
          <p:spPr bwMode="auto">
            <a:xfrm>
              <a:off x="1064" y="2119"/>
              <a:ext cx="1553" cy="15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274438" name="Group 51"/>
            <p:cNvGrpSpPr>
              <a:grpSpLocks/>
            </p:cNvGrpSpPr>
            <p:nvPr/>
          </p:nvGrpSpPr>
          <p:grpSpPr bwMode="auto">
            <a:xfrm>
              <a:off x="1342" y="2118"/>
              <a:ext cx="1250" cy="1531"/>
              <a:chOff x="1342" y="2118"/>
              <a:chExt cx="1263" cy="1531"/>
            </a:xfrm>
          </p:grpSpPr>
          <p:grpSp>
            <p:nvGrpSpPr>
              <p:cNvPr id="274439" name="Group 36"/>
              <p:cNvGrpSpPr>
                <a:grpSpLocks/>
              </p:cNvGrpSpPr>
              <p:nvPr/>
            </p:nvGrpSpPr>
            <p:grpSpPr bwMode="auto">
              <a:xfrm>
                <a:off x="1342" y="2253"/>
                <a:ext cx="597" cy="1396"/>
                <a:chOff x="1342" y="2253"/>
                <a:chExt cx="597" cy="1396"/>
              </a:xfrm>
            </p:grpSpPr>
            <p:grpSp>
              <p:nvGrpSpPr>
                <p:cNvPr id="274440" name="Group 14"/>
                <p:cNvGrpSpPr>
                  <a:grpSpLocks/>
                </p:cNvGrpSpPr>
                <p:nvPr/>
              </p:nvGrpSpPr>
              <p:grpSpPr bwMode="auto">
                <a:xfrm>
                  <a:off x="1515" y="3053"/>
                  <a:ext cx="422" cy="596"/>
                  <a:chOff x="1515" y="3053"/>
                  <a:chExt cx="422" cy="596"/>
                </a:xfrm>
              </p:grpSpPr>
              <p:sp>
                <p:nvSpPr>
                  <p:cNvPr id="274441" name="Freeform 12"/>
                  <p:cNvSpPr>
                    <a:spLocks/>
                  </p:cNvSpPr>
                  <p:nvPr/>
                </p:nvSpPr>
                <p:spPr bwMode="auto">
                  <a:xfrm>
                    <a:off x="1515" y="3053"/>
                    <a:ext cx="422" cy="576"/>
                  </a:xfrm>
                  <a:custGeom>
                    <a:avLst/>
                    <a:gdLst>
                      <a:gd name="T0" fmla="*/ 191 w 846"/>
                      <a:gd name="T1" fmla="*/ 0 h 1152"/>
                      <a:gd name="T2" fmla="*/ 204 w 846"/>
                      <a:gd name="T3" fmla="*/ 27 h 1152"/>
                      <a:gd name="T4" fmla="*/ 225 w 846"/>
                      <a:gd name="T5" fmla="*/ 3 h 1152"/>
                      <a:gd name="T6" fmla="*/ 255 w 846"/>
                      <a:gd name="T7" fmla="*/ 23 h 1152"/>
                      <a:gd name="T8" fmla="*/ 329 w 846"/>
                      <a:gd name="T9" fmla="*/ 37 h 1152"/>
                      <a:gd name="T10" fmla="*/ 364 w 846"/>
                      <a:gd name="T11" fmla="*/ 47 h 1152"/>
                      <a:gd name="T12" fmla="*/ 397 w 846"/>
                      <a:gd name="T13" fmla="*/ 77 h 1152"/>
                      <a:gd name="T14" fmla="*/ 453 w 846"/>
                      <a:gd name="T15" fmla="*/ 129 h 1152"/>
                      <a:gd name="T16" fmla="*/ 505 w 846"/>
                      <a:gd name="T17" fmla="*/ 137 h 1152"/>
                      <a:gd name="T18" fmla="*/ 562 w 846"/>
                      <a:gd name="T19" fmla="*/ 189 h 1152"/>
                      <a:gd name="T20" fmla="*/ 548 w 846"/>
                      <a:gd name="T21" fmla="*/ 246 h 1152"/>
                      <a:gd name="T22" fmla="*/ 589 w 846"/>
                      <a:gd name="T23" fmla="*/ 253 h 1152"/>
                      <a:gd name="T24" fmla="*/ 651 w 846"/>
                      <a:gd name="T25" fmla="*/ 253 h 1152"/>
                      <a:gd name="T26" fmla="*/ 723 w 846"/>
                      <a:gd name="T27" fmla="*/ 276 h 1152"/>
                      <a:gd name="T28" fmla="*/ 812 w 846"/>
                      <a:gd name="T29" fmla="*/ 308 h 1152"/>
                      <a:gd name="T30" fmla="*/ 843 w 846"/>
                      <a:gd name="T31" fmla="*/ 362 h 1152"/>
                      <a:gd name="T32" fmla="*/ 793 w 846"/>
                      <a:gd name="T33" fmla="*/ 427 h 1152"/>
                      <a:gd name="T34" fmla="*/ 777 w 846"/>
                      <a:gd name="T35" fmla="*/ 497 h 1152"/>
                      <a:gd name="T36" fmla="*/ 761 w 846"/>
                      <a:gd name="T37" fmla="*/ 583 h 1152"/>
                      <a:gd name="T38" fmla="*/ 711 w 846"/>
                      <a:gd name="T39" fmla="*/ 627 h 1152"/>
                      <a:gd name="T40" fmla="*/ 622 w 846"/>
                      <a:gd name="T41" fmla="*/ 656 h 1152"/>
                      <a:gd name="T42" fmla="*/ 614 w 846"/>
                      <a:gd name="T43" fmla="*/ 700 h 1152"/>
                      <a:gd name="T44" fmla="*/ 549 w 846"/>
                      <a:gd name="T45" fmla="*/ 799 h 1152"/>
                      <a:gd name="T46" fmla="*/ 455 w 846"/>
                      <a:gd name="T47" fmla="*/ 802 h 1152"/>
                      <a:gd name="T48" fmla="*/ 465 w 846"/>
                      <a:gd name="T49" fmla="*/ 884 h 1152"/>
                      <a:gd name="T50" fmla="*/ 374 w 846"/>
                      <a:gd name="T51" fmla="*/ 948 h 1152"/>
                      <a:gd name="T52" fmla="*/ 353 w 846"/>
                      <a:gd name="T53" fmla="*/ 988 h 1152"/>
                      <a:gd name="T54" fmla="*/ 331 w 846"/>
                      <a:gd name="T55" fmla="*/ 1087 h 1152"/>
                      <a:gd name="T56" fmla="*/ 298 w 846"/>
                      <a:gd name="T57" fmla="*/ 1140 h 1152"/>
                      <a:gd name="T58" fmla="*/ 224 w 846"/>
                      <a:gd name="T59" fmla="*/ 1054 h 1152"/>
                      <a:gd name="T60" fmla="*/ 195 w 846"/>
                      <a:gd name="T61" fmla="*/ 859 h 1152"/>
                      <a:gd name="T62" fmla="*/ 201 w 846"/>
                      <a:gd name="T63" fmla="*/ 732 h 1152"/>
                      <a:gd name="T64" fmla="*/ 194 w 846"/>
                      <a:gd name="T65" fmla="*/ 533 h 1152"/>
                      <a:gd name="T66" fmla="*/ 151 w 846"/>
                      <a:gd name="T67" fmla="*/ 483 h 1152"/>
                      <a:gd name="T68" fmla="*/ 109 w 846"/>
                      <a:gd name="T69" fmla="*/ 480 h 1152"/>
                      <a:gd name="T70" fmla="*/ 89 w 846"/>
                      <a:gd name="T71" fmla="*/ 435 h 1152"/>
                      <a:gd name="T72" fmla="*/ 65 w 846"/>
                      <a:gd name="T73" fmla="*/ 385 h 1152"/>
                      <a:gd name="T74" fmla="*/ 45 w 846"/>
                      <a:gd name="T75" fmla="*/ 342 h 1152"/>
                      <a:gd name="T76" fmla="*/ 22 w 846"/>
                      <a:gd name="T77" fmla="*/ 296 h 1152"/>
                      <a:gd name="T78" fmla="*/ 22 w 846"/>
                      <a:gd name="T79" fmla="*/ 246 h 1152"/>
                      <a:gd name="T80" fmla="*/ 15 w 846"/>
                      <a:gd name="T81" fmla="*/ 203 h 1152"/>
                      <a:gd name="T82" fmla="*/ 62 w 846"/>
                      <a:gd name="T83" fmla="*/ 159 h 1152"/>
                      <a:gd name="T84" fmla="*/ 86 w 846"/>
                      <a:gd name="T85" fmla="*/ 97 h 115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846"/>
                      <a:gd name="T130" fmla="*/ 0 h 1152"/>
                      <a:gd name="T131" fmla="*/ 846 w 846"/>
                      <a:gd name="T132" fmla="*/ 1152 h 1152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846" h="1152">
                        <a:moveTo>
                          <a:pt x="101" y="33"/>
                        </a:moveTo>
                        <a:lnTo>
                          <a:pt x="149" y="0"/>
                        </a:lnTo>
                        <a:lnTo>
                          <a:pt x="191" y="0"/>
                        </a:lnTo>
                        <a:lnTo>
                          <a:pt x="204" y="3"/>
                        </a:lnTo>
                        <a:lnTo>
                          <a:pt x="204" y="13"/>
                        </a:lnTo>
                        <a:lnTo>
                          <a:pt x="204" y="27"/>
                        </a:lnTo>
                        <a:lnTo>
                          <a:pt x="214" y="33"/>
                        </a:lnTo>
                        <a:lnTo>
                          <a:pt x="221" y="18"/>
                        </a:lnTo>
                        <a:lnTo>
                          <a:pt x="225" y="3"/>
                        </a:lnTo>
                        <a:lnTo>
                          <a:pt x="235" y="3"/>
                        </a:lnTo>
                        <a:lnTo>
                          <a:pt x="241" y="13"/>
                        </a:lnTo>
                        <a:lnTo>
                          <a:pt x="255" y="23"/>
                        </a:lnTo>
                        <a:lnTo>
                          <a:pt x="270" y="33"/>
                        </a:lnTo>
                        <a:lnTo>
                          <a:pt x="308" y="33"/>
                        </a:lnTo>
                        <a:lnTo>
                          <a:pt x="329" y="37"/>
                        </a:lnTo>
                        <a:lnTo>
                          <a:pt x="339" y="38"/>
                        </a:lnTo>
                        <a:lnTo>
                          <a:pt x="349" y="38"/>
                        </a:lnTo>
                        <a:lnTo>
                          <a:pt x="364" y="47"/>
                        </a:lnTo>
                        <a:lnTo>
                          <a:pt x="370" y="58"/>
                        </a:lnTo>
                        <a:lnTo>
                          <a:pt x="370" y="69"/>
                        </a:lnTo>
                        <a:lnTo>
                          <a:pt x="397" y="77"/>
                        </a:lnTo>
                        <a:lnTo>
                          <a:pt x="415" y="99"/>
                        </a:lnTo>
                        <a:lnTo>
                          <a:pt x="437" y="119"/>
                        </a:lnTo>
                        <a:lnTo>
                          <a:pt x="453" y="129"/>
                        </a:lnTo>
                        <a:lnTo>
                          <a:pt x="463" y="129"/>
                        </a:lnTo>
                        <a:lnTo>
                          <a:pt x="488" y="129"/>
                        </a:lnTo>
                        <a:lnTo>
                          <a:pt x="505" y="137"/>
                        </a:lnTo>
                        <a:lnTo>
                          <a:pt x="522" y="157"/>
                        </a:lnTo>
                        <a:lnTo>
                          <a:pt x="548" y="172"/>
                        </a:lnTo>
                        <a:lnTo>
                          <a:pt x="562" y="189"/>
                        </a:lnTo>
                        <a:lnTo>
                          <a:pt x="569" y="213"/>
                        </a:lnTo>
                        <a:lnTo>
                          <a:pt x="559" y="223"/>
                        </a:lnTo>
                        <a:lnTo>
                          <a:pt x="548" y="246"/>
                        </a:lnTo>
                        <a:lnTo>
                          <a:pt x="562" y="262"/>
                        </a:lnTo>
                        <a:lnTo>
                          <a:pt x="572" y="266"/>
                        </a:lnTo>
                        <a:lnTo>
                          <a:pt x="589" y="253"/>
                        </a:lnTo>
                        <a:lnTo>
                          <a:pt x="614" y="246"/>
                        </a:lnTo>
                        <a:lnTo>
                          <a:pt x="634" y="253"/>
                        </a:lnTo>
                        <a:lnTo>
                          <a:pt x="651" y="253"/>
                        </a:lnTo>
                        <a:lnTo>
                          <a:pt x="674" y="263"/>
                        </a:lnTo>
                        <a:lnTo>
                          <a:pt x="698" y="276"/>
                        </a:lnTo>
                        <a:lnTo>
                          <a:pt x="723" y="276"/>
                        </a:lnTo>
                        <a:lnTo>
                          <a:pt x="753" y="278"/>
                        </a:lnTo>
                        <a:lnTo>
                          <a:pt x="781" y="301"/>
                        </a:lnTo>
                        <a:lnTo>
                          <a:pt x="812" y="308"/>
                        </a:lnTo>
                        <a:lnTo>
                          <a:pt x="833" y="316"/>
                        </a:lnTo>
                        <a:lnTo>
                          <a:pt x="846" y="336"/>
                        </a:lnTo>
                        <a:lnTo>
                          <a:pt x="843" y="362"/>
                        </a:lnTo>
                        <a:lnTo>
                          <a:pt x="827" y="385"/>
                        </a:lnTo>
                        <a:lnTo>
                          <a:pt x="812" y="405"/>
                        </a:lnTo>
                        <a:lnTo>
                          <a:pt x="793" y="427"/>
                        </a:lnTo>
                        <a:lnTo>
                          <a:pt x="786" y="453"/>
                        </a:lnTo>
                        <a:lnTo>
                          <a:pt x="763" y="470"/>
                        </a:lnTo>
                        <a:lnTo>
                          <a:pt x="777" y="497"/>
                        </a:lnTo>
                        <a:lnTo>
                          <a:pt x="776" y="531"/>
                        </a:lnTo>
                        <a:lnTo>
                          <a:pt x="761" y="557"/>
                        </a:lnTo>
                        <a:lnTo>
                          <a:pt x="761" y="583"/>
                        </a:lnTo>
                        <a:lnTo>
                          <a:pt x="748" y="607"/>
                        </a:lnTo>
                        <a:lnTo>
                          <a:pt x="731" y="617"/>
                        </a:lnTo>
                        <a:lnTo>
                          <a:pt x="711" y="627"/>
                        </a:lnTo>
                        <a:lnTo>
                          <a:pt x="687" y="626"/>
                        </a:lnTo>
                        <a:lnTo>
                          <a:pt x="651" y="633"/>
                        </a:lnTo>
                        <a:lnTo>
                          <a:pt x="622" y="656"/>
                        </a:lnTo>
                        <a:lnTo>
                          <a:pt x="607" y="676"/>
                        </a:lnTo>
                        <a:lnTo>
                          <a:pt x="598" y="687"/>
                        </a:lnTo>
                        <a:lnTo>
                          <a:pt x="614" y="700"/>
                        </a:lnTo>
                        <a:lnTo>
                          <a:pt x="614" y="720"/>
                        </a:lnTo>
                        <a:lnTo>
                          <a:pt x="574" y="752"/>
                        </a:lnTo>
                        <a:lnTo>
                          <a:pt x="549" y="799"/>
                        </a:lnTo>
                        <a:lnTo>
                          <a:pt x="516" y="825"/>
                        </a:lnTo>
                        <a:lnTo>
                          <a:pt x="489" y="826"/>
                        </a:lnTo>
                        <a:lnTo>
                          <a:pt x="455" y="802"/>
                        </a:lnTo>
                        <a:lnTo>
                          <a:pt x="453" y="836"/>
                        </a:lnTo>
                        <a:lnTo>
                          <a:pt x="469" y="854"/>
                        </a:lnTo>
                        <a:lnTo>
                          <a:pt x="465" y="884"/>
                        </a:lnTo>
                        <a:lnTo>
                          <a:pt x="417" y="911"/>
                        </a:lnTo>
                        <a:lnTo>
                          <a:pt x="397" y="907"/>
                        </a:lnTo>
                        <a:lnTo>
                          <a:pt x="374" y="948"/>
                        </a:lnTo>
                        <a:lnTo>
                          <a:pt x="353" y="953"/>
                        </a:lnTo>
                        <a:lnTo>
                          <a:pt x="344" y="970"/>
                        </a:lnTo>
                        <a:lnTo>
                          <a:pt x="353" y="988"/>
                        </a:lnTo>
                        <a:lnTo>
                          <a:pt x="333" y="1016"/>
                        </a:lnTo>
                        <a:lnTo>
                          <a:pt x="350" y="1057"/>
                        </a:lnTo>
                        <a:lnTo>
                          <a:pt x="331" y="1087"/>
                        </a:lnTo>
                        <a:lnTo>
                          <a:pt x="317" y="1117"/>
                        </a:lnTo>
                        <a:lnTo>
                          <a:pt x="333" y="1140"/>
                        </a:lnTo>
                        <a:lnTo>
                          <a:pt x="298" y="1140"/>
                        </a:lnTo>
                        <a:lnTo>
                          <a:pt x="268" y="1152"/>
                        </a:lnTo>
                        <a:lnTo>
                          <a:pt x="234" y="1097"/>
                        </a:lnTo>
                        <a:lnTo>
                          <a:pt x="224" y="1054"/>
                        </a:lnTo>
                        <a:lnTo>
                          <a:pt x="224" y="958"/>
                        </a:lnTo>
                        <a:lnTo>
                          <a:pt x="192" y="920"/>
                        </a:lnTo>
                        <a:lnTo>
                          <a:pt x="195" y="859"/>
                        </a:lnTo>
                        <a:lnTo>
                          <a:pt x="211" y="819"/>
                        </a:lnTo>
                        <a:lnTo>
                          <a:pt x="202" y="778"/>
                        </a:lnTo>
                        <a:lnTo>
                          <a:pt x="201" y="732"/>
                        </a:lnTo>
                        <a:lnTo>
                          <a:pt x="204" y="617"/>
                        </a:lnTo>
                        <a:lnTo>
                          <a:pt x="215" y="566"/>
                        </a:lnTo>
                        <a:lnTo>
                          <a:pt x="194" y="533"/>
                        </a:lnTo>
                        <a:lnTo>
                          <a:pt x="171" y="513"/>
                        </a:lnTo>
                        <a:lnTo>
                          <a:pt x="154" y="500"/>
                        </a:lnTo>
                        <a:lnTo>
                          <a:pt x="151" y="483"/>
                        </a:lnTo>
                        <a:lnTo>
                          <a:pt x="136" y="485"/>
                        </a:lnTo>
                        <a:lnTo>
                          <a:pt x="116" y="490"/>
                        </a:lnTo>
                        <a:lnTo>
                          <a:pt x="109" y="480"/>
                        </a:lnTo>
                        <a:lnTo>
                          <a:pt x="95" y="467"/>
                        </a:lnTo>
                        <a:lnTo>
                          <a:pt x="86" y="445"/>
                        </a:lnTo>
                        <a:lnTo>
                          <a:pt x="89" y="435"/>
                        </a:lnTo>
                        <a:lnTo>
                          <a:pt x="81" y="411"/>
                        </a:lnTo>
                        <a:lnTo>
                          <a:pt x="69" y="388"/>
                        </a:lnTo>
                        <a:lnTo>
                          <a:pt x="65" y="385"/>
                        </a:lnTo>
                        <a:lnTo>
                          <a:pt x="65" y="375"/>
                        </a:lnTo>
                        <a:lnTo>
                          <a:pt x="59" y="367"/>
                        </a:lnTo>
                        <a:lnTo>
                          <a:pt x="45" y="342"/>
                        </a:lnTo>
                        <a:lnTo>
                          <a:pt x="42" y="332"/>
                        </a:lnTo>
                        <a:lnTo>
                          <a:pt x="25" y="321"/>
                        </a:lnTo>
                        <a:lnTo>
                          <a:pt x="22" y="296"/>
                        </a:lnTo>
                        <a:lnTo>
                          <a:pt x="12" y="281"/>
                        </a:lnTo>
                        <a:lnTo>
                          <a:pt x="0" y="263"/>
                        </a:lnTo>
                        <a:lnTo>
                          <a:pt x="22" y="246"/>
                        </a:lnTo>
                        <a:lnTo>
                          <a:pt x="40" y="236"/>
                        </a:lnTo>
                        <a:lnTo>
                          <a:pt x="22" y="226"/>
                        </a:lnTo>
                        <a:lnTo>
                          <a:pt x="15" y="203"/>
                        </a:lnTo>
                        <a:lnTo>
                          <a:pt x="20" y="186"/>
                        </a:lnTo>
                        <a:lnTo>
                          <a:pt x="40" y="169"/>
                        </a:lnTo>
                        <a:lnTo>
                          <a:pt x="62" y="159"/>
                        </a:lnTo>
                        <a:lnTo>
                          <a:pt x="79" y="132"/>
                        </a:lnTo>
                        <a:lnTo>
                          <a:pt x="89" y="117"/>
                        </a:lnTo>
                        <a:lnTo>
                          <a:pt x="86" y="97"/>
                        </a:lnTo>
                        <a:lnTo>
                          <a:pt x="86" y="79"/>
                        </a:lnTo>
                        <a:lnTo>
                          <a:pt x="101" y="33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42" name="Freeform 13"/>
                  <p:cNvSpPr>
                    <a:spLocks/>
                  </p:cNvSpPr>
                  <p:nvPr/>
                </p:nvSpPr>
                <p:spPr bwMode="auto">
                  <a:xfrm>
                    <a:off x="1664" y="3632"/>
                    <a:ext cx="47" cy="17"/>
                  </a:xfrm>
                  <a:custGeom>
                    <a:avLst/>
                    <a:gdLst>
                      <a:gd name="T0" fmla="*/ 32 w 95"/>
                      <a:gd name="T1" fmla="*/ 0 h 35"/>
                      <a:gd name="T2" fmla="*/ 0 w 95"/>
                      <a:gd name="T3" fmla="*/ 21 h 35"/>
                      <a:gd name="T4" fmla="*/ 20 w 95"/>
                      <a:gd name="T5" fmla="*/ 35 h 35"/>
                      <a:gd name="T6" fmla="*/ 61 w 95"/>
                      <a:gd name="T7" fmla="*/ 33 h 35"/>
                      <a:gd name="T8" fmla="*/ 95 w 95"/>
                      <a:gd name="T9" fmla="*/ 35 h 35"/>
                      <a:gd name="T10" fmla="*/ 62 w 95"/>
                      <a:gd name="T11" fmla="*/ 15 h 35"/>
                      <a:gd name="T12" fmla="*/ 32 w 95"/>
                      <a:gd name="T13" fmla="*/ 0 h 3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5"/>
                      <a:gd name="T22" fmla="*/ 0 h 35"/>
                      <a:gd name="T23" fmla="*/ 95 w 95"/>
                      <a:gd name="T24" fmla="*/ 35 h 3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5" h="35">
                        <a:moveTo>
                          <a:pt x="32" y="0"/>
                        </a:moveTo>
                        <a:lnTo>
                          <a:pt x="0" y="21"/>
                        </a:lnTo>
                        <a:lnTo>
                          <a:pt x="20" y="35"/>
                        </a:lnTo>
                        <a:lnTo>
                          <a:pt x="61" y="33"/>
                        </a:lnTo>
                        <a:lnTo>
                          <a:pt x="95" y="35"/>
                        </a:lnTo>
                        <a:lnTo>
                          <a:pt x="62" y="15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443" name="Group 28"/>
                <p:cNvGrpSpPr>
                  <a:grpSpLocks/>
                </p:cNvGrpSpPr>
                <p:nvPr/>
              </p:nvGrpSpPr>
              <p:grpSpPr bwMode="auto">
                <a:xfrm>
                  <a:off x="1342" y="2310"/>
                  <a:ext cx="597" cy="781"/>
                  <a:chOff x="1342" y="2310"/>
                  <a:chExt cx="597" cy="781"/>
                </a:xfrm>
              </p:grpSpPr>
              <p:sp>
                <p:nvSpPr>
                  <p:cNvPr id="274444" name="Freeform 15"/>
                  <p:cNvSpPr>
                    <a:spLocks/>
                  </p:cNvSpPr>
                  <p:nvPr/>
                </p:nvSpPr>
                <p:spPr bwMode="auto">
                  <a:xfrm>
                    <a:off x="1669" y="2573"/>
                    <a:ext cx="16" cy="21"/>
                  </a:xfrm>
                  <a:custGeom>
                    <a:avLst/>
                    <a:gdLst>
                      <a:gd name="T0" fmla="*/ 0 w 31"/>
                      <a:gd name="T1" fmla="*/ 30 h 41"/>
                      <a:gd name="T2" fmla="*/ 31 w 31"/>
                      <a:gd name="T3" fmla="*/ 41 h 41"/>
                      <a:gd name="T4" fmla="*/ 30 w 31"/>
                      <a:gd name="T5" fmla="*/ 27 h 41"/>
                      <a:gd name="T6" fmla="*/ 31 w 31"/>
                      <a:gd name="T7" fmla="*/ 7 h 41"/>
                      <a:gd name="T8" fmla="*/ 16 w 31"/>
                      <a:gd name="T9" fmla="*/ 0 h 41"/>
                      <a:gd name="T10" fmla="*/ 10 w 31"/>
                      <a:gd name="T11" fmla="*/ 15 h 41"/>
                      <a:gd name="T12" fmla="*/ 0 w 31"/>
                      <a:gd name="T13" fmla="*/ 30 h 4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41"/>
                      <a:gd name="T23" fmla="*/ 31 w 31"/>
                      <a:gd name="T24" fmla="*/ 41 h 4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41">
                        <a:moveTo>
                          <a:pt x="0" y="30"/>
                        </a:moveTo>
                        <a:lnTo>
                          <a:pt x="31" y="41"/>
                        </a:lnTo>
                        <a:lnTo>
                          <a:pt x="30" y="27"/>
                        </a:lnTo>
                        <a:lnTo>
                          <a:pt x="31" y="7"/>
                        </a:lnTo>
                        <a:lnTo>
                          <a:pt x="16" y="0"/>
                        </a:lnTo>
                        <a:lnTo>
                          <a:pt x="10" y="15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27444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342" y="2310"/>
                    <a:ext cx="597" cy="781"/>
                    <a:chOff x="1342" y="2310"/>
                    <a:chExt cx="597" cy="781"/>
                  </a:xfrm>
                </p:grpSpPr>
                <p:sp>
                  <p:nvSpPr>
                    <p:cNvPr id="27444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342" y="2310"/>
                      <a:ext cx="428" cy="781"/>
                    </a:xfrm>
                    <a:custGeom>
                      <a:avLst/>
                      <a:gdLst>
                        <a:gd name="T0" fmla="*/ 375 w 857"/>
                        <a:gd name="T1" fmla="*/ 1498 h 1562"/>
                        <a:gd name="T2" fmla="*/ 355 w 857"/>
                        <a:gd name="T3" fmla="*/ 1422 h 1562"/>
                        <a:gd name="T4" fmla="*/ 351 w 857"/>
                        <a:gd name="T5" fmla="*/ 1354 h 1562"/>
                        <a:gd name="T6" fmla="*/ 297 w 857"/>
                        <a:gd name="T7" fmla="*/ 1310 h 1562"/>
                        <a:gd name="T8" fmla="*/ 281 w 857"/>
                        <a:gd name="T9" fmla="*/ 1238 h 1562"/>
                        <a:gd name="T10" fmla="*/ 221 w 857"/>
                        <a:gd name="T11" fmla="*/ 1264 h 1562"/>
                        <a:gd name="T12" fmla="*/ 185 w 857"/>
                        <a:gd name="T13" fmla="*/ 1170 h 1562"/>
                        <a:gd name="T14" fmla="*/ 216 w 857"/>
                        <a:gd name="T15" fmla="*/ 1109 h 1562"/>
                        <a:gd name="T16" fmla="*/ 276 w 857"/>
                        <a:gd name="T17" fmla="*/ 1065 h 1562"/>
                        <a:gd name="T18" fmla="*/ 330 w 857"/>
                        <a:gd name="T19" fmla="*/ 1104 h 1562"/>
                        <a:gd name="T20" fmla="*/ 390 w 857"/>
                        <a:gd name="T21" fmla="*/ 1104 h 1562"/>
                        <a:gd name="T22" fmla="*/ 426 w 857"/>
                        <a:gd name="T23" fmla="*/ 1184 h 1562"/>
                        <a:gd name="T24" fmla="*/ 456 w 857"/>
                        <a:gd name="T25" fmla="*/ 1223 h 1562"/>
                        <a:gd name="T26" fmla="*/ 460 w 857"/>
                        <a:gd name="T27" fmla="*/ 1154 h 1562"/>
                        <a:gd name="T28" fmla="*/ 470 w 857"/>
                        <a:gd name="T29" fmla="*/ 1091 h 1562"/>
                        <a:gd name="T30" fmla="*/ 524 w 857"/>
                        <a:gd name="T31" fmla="*/ 1079 h 1562"/>
                        <a:gd name="T32" fmla="*/ 580 w 857"/>
                        <a:gd name="T33" fmla="*/ 1036 h 1562"/>
                        <a:gd name="T34" fmla="*/ 610 w 857"/>
                        <a:gd name="T35" fmla="*/ 976 h 1562"/>
                        <a:gd name="T36" fmla="*/ 655 w 857"/>
                        <a:gd name="T37" fmla="*/ 945 h 1562"/>
                        <a:gd name="T38" fmla="*/ 745 w 857"/>
                        <a:gd name="T39" fmla="*/ 910 h 1562"/>
                        <a:gd name="T40" fmla="*/ 748 w 857"/>
                        <a:gd name="T41" fmla="*/ 890 h 1562"/>
                        <a:gd name="T42" fmla="*/ 725 w 857"/>
                        <a:gd name="T43" fmla="*/ 833 h 1562"/>
                        <a:gd name="T44" fmla="*/ 853 w 857"/>
                        <a:gd name="T45" fmla="*/ 786 h 1562"/>
                        <a:gd name="T46" fmla="*/ 815 w 857"/>
                        <a:gd name="T47" fmla="*/ 723 h 1562"/>
                        <a:gd name="T48" fmla="*/ 781 w 857"/>
                        <a:gd name="T49" fmla="*/ 690 h 1562"/>
                        <a:gd name="T50" fmla="*/ 708 w 857"/>
                        <a:gd name="T51" fmla="*/ 598 h 1562"/>
                        <a:gd name="T52" fmla="*/ 653 w 857"/>
                        <a:gd name="T53" fmla="*/ 711 h 1562"/>
                        <a:gd name="T54" fmla="*/ 619 w 857"/>
                        <a:gd name="T55" fmla="*/ 750 h 1562"/>
                        <a:gd name="T56" fmla="*/ 600 w 857"/>
                        <a:gd name="T57" fmla="*/ 713 h 1562"/>
                        <a:gd name="T58" fmla="*/ 539 w 857"/>
                        <a:gd name="T59" fmla="*/ 617 h 1562"/>
                        <a:gd name="T60" fmla="*/ 618 w 857"/>
                        <a:gd name="T61" fmla="*/ 539 h 1562"/>
                        <a:gd name="T62" fmla="*/ 692 w 857"/>
                        <a:gd name="T63" fmla="*/ 518 h 1562"/>
                        <a:gd name="T64" fmla="*/ 718 w 857"/>
                        <a:gd name="T65" fmla="*/ 482 h 1562"/>
                        <a:gd name="T66" fmla="*/ 668 w 857"/>
                        <a:gd name="T67" fmla="*/ 473 h 1562"/>
                        <a:gd name="T68" fmla="*/ 666 w 857"/>
                        <a:gd name="T69" fmla="*/ 425 h 1562"/>
                        <a:gd name="T70" fmla="*/ 569 w 857"/>
                        <a:gd name="T71" fmla="*/ 271 h 1562"/>
                        <a:gd name="T72" fmla="*/ 552 w 857"/>
                        <a:gd name="T73" fmla="*/ 137 h 1562"/>
                        <a:gd name="T74" fmla="*/ 497 w 857"/>
                        <a:gd name="T75" fmla="*/ 39 h 1562"/>
                        <a:gd name="T76" fmla="*/ 446 w 857"/>
                        <a:gd name="T77" fmla="*/ 43 h 1562"/>
                        <a:gd name="T78" fmla="*/ 385 w 857"/>
                        <a:gd name="T79" fmla="*/ 22 h 1562"/>
                        <a:gd name="T80" fmla="*/ 276 w 857"/>
                        <a:gd name="T81" fmla="*/ 82 h 1562"/>
                        <a:gd name="T82" fmla="*/ 271 w 857"/>
                        <a:gd name="T83" fmla="*/ 108 h 1562"/>
                        <a:gd name="T84" fmla="*/ 330 w 857"/>
                        <a:gd name="T85" fmla="*/ 165 h 1562"/>
                        <a:gd name="T86" fmla="*/ 335 w 857"/>
                        <a:gd name="T87" fmla="*/ 248 h 1562"/>
                        <a:gd name="T88" fmla="*/ 249 w 857"/>
                        <a:gd name="T89" fmla="*/ 396 h 1562"/>
                        <a:gd name="T90" fmla="*/ 178 w 857"/>
                        <a:gd name="T91" fmla="*/ 515 h 1562"/>
                        <a:gd name="T92" fmla="*/ 117 w 857"/>
                        <a:gd name="T93" fmla="*/ 578 h 1562"/>
                        <a:gd name="T94" fmla="*/ 47 w 857"/>
                        <a:gd name="T95" fmla="*/ 687 h 1562"/>
                        <a:gd name="T96" fmla="*/ 16 w 857"/>
                        <a:gd name="T97" fmla="*/ 747 h 1562"/>
                        <a:gd name="T98" fmla="*/ 17 w 857"/>
                        <a:gd name="T99" fmla="*/ 840 h 1562"/>
                        <a:gd name="T100" fmla="*/ 7 w 857"/>
                        <a:gd name="T101" fmla="*/ 976 h 1562"/>
                        <a:gd name="T102" fmla="*/ 26 w 857"/>
                        <a:gd name="T103" fmla="*/ 960 h 1562"/>
                        <a:gd name="T104" fmla="*/ 47 w 857"/>
                        <a:gd name="T105" fmla="*/ 903 h 1562"/>
                        <a:gd name="T106" fmla="*/ 40 w 857"/>
                        <a:gd name="T107" fmla="*/ 991 h 1562"/>
                        <a:gd name="T108" fmla="*/ 60 w 857"/>
                        <a:gd name="T109" fmla="*/ 1091 h 1562"/>
                        <a:gd name="T110" fmla="*/ 60 w 857"/>
                        <a:gd name="T111" fmla="*/ 1175 h 1562"/>
                        <a:gd name="T112" fmla="*/ 132 w 857"/>
                        <a:gd name="T113" fmla="*/ 1279 h 1562"/>
                        <a:gd name="T114" fmla="*/ 191 w 857"/>
                        <a:gd name="T115" fmla="*/ 1317 h 1562"/>
                        <a:gd name="T116" fmla="*/ 262 w 857"/>
                        <a:gd name="T117" fmla="*/ 1389 h 1562"/>
                        <a:gd name="T118" fmla="*/ 307 w 857"/>
                        <a:gd name="T119" fmla="*/ 1459 h 1562"/>
                        <a:gd name="T120" fmla="*/ 387 w 857"/>
                        <a:gd name="T121" fmla="*/ 1538 h 1562"/>
                        <a:gd name="T122" fmla="*/ 434 w 857"/>
                        <a:gd name="T123" fmla="*/ 1562 h 1562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w 857"/>
                        <a:gd name="T187" fmla="*/ 0 h 1562"/>
                        <a:gd name="T188" fmla="*/ 857 w 857"/>
                        <a:gd name="T189" fmla="*/ 1562 h 1562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T186" t="T187" r="T188" b="T189"/>
                      <a:pathLst>
                        <a:path w="857" h="1562">
                          <a:moveTo>
                            <a:pt x="443" y="1526"/>
                          </a:moveTo>
                          <a:lnTo>
                            <a:pt x="407" y="1493"/>
                          </a:lnTo>
                          <a:lnTo>
                            <a:pt x="375" y="1498"/>
                          </a:lnTo>
                          <a:lnTo>
                            <a:pt x="345" y="1469"/>
                          </a:lnTo>
                          <a:lnTo>
                            <a:pt x="340" y="1435"/>
                          </a:lnTo>
                          <a:lnTo>
                            <a:pt x="355" y="1422"/>
                          </a:lnTo>
                          <a:lnTo>
                            <a:pt x="355" y="1412"/>
                          </a:lnTo>
                          <a:lnTo>
                            <a:pt x="367" y="1393"/>
                          </a:lnTo>
                          <a:lnTo>
                            <a:pt x="351" y="1354"/>
                          </a:lnTo>
                          <a:lnTo>
                            <a:pt x="327" y="1353"/>
                          </a:lnTo>
                          <a:lnTo>
                            <a:pt x="295" y="1327"/>
                          </a:lnTo>
                          <a:lnTo>
                            <a:pt x="297" y="1310"/>
                          </a:lnTo>
                          <a:lnTo>
                            <a:pt x="325" y="1264"/>
                          </a:lnTo>
                          <a:lnTo>
                            <a:pt x="317" y="1254"/>
                          </a:lnTo>
                          <a:lnTo>
                            <a:pt x="281" y="1238"/>
                          </a:lnTo>
                          <a:lnTo>
                            <a:pt x="262" y="1254"/>
                          </a:lnTo>
                          <a:lnTo>
                            <a:pt x="252" y="1269"/>
                          </a:lnTo>
                          <a:lnTo>
                            <a:pt x="221" y="1264"/>
                          </a:lnTo>
                          <a:lnTo>
                            <a:pt x="195" y="1253"/>
                          </a:lnTo>
                          <a:lnTo>
                            <a:pt x="170" y="1205"/>
                          </a:lnTo>
                          <a:lnTo>
                            <a:pt x="185" y="1170"/>
                          </a:lnTo>
                          <a:lnTo>
                            <a:pt x="191" y="1141"/>
                          </a:lnTo>
                          <a:lnTo>
                            <a:pt x="199" y="1125"/>
                          </a:lnTo>
                          <a:lnTo>
                            <a:pt x="216" y="1109"/>
                          </a:lnTo>
                          <a:lnTo>
                            <a:pt x="228" y="1094"/>
                          </a:lnTo>
                          <a:lnTo>
                            <a:pt x="252" y="1075"/>
                          </a:lnTo>
                          <a:lnTo>
                            <a:pt x="276" y="1065"/>
                          </a:lnTo>
                          <a:lnTo>
                            <a:pt x="297" y="1081"/>
                          </a:lnTo>
                          <a:lnTo>
                            <a:pt x="317" y="1085"/>
                          </a:lnTo>
                          <a:lnTo>
                            <a:pt x="330" y="1104"/>
                          </a:lnTo>
                          <a:lnTo>
                            <a:pt x="347" y="1101"/>
                          </a:lnTo>
                          <a:lnTo>
                            <a:pt x="371" y="1094"/>
                          </a:lnTo>
                          <a:lnTo>
                            <a:pt x="390" y="1104"/>
                          </a:lnTo>
                          <a:lnTo>
                            <a:pt x="426" y="1141"/>
                          </a:lnTo>
                          <a:lnTo>
                            <a:pt x="414" y="1168"/>
                          </a:lnTo>
                          <a:lnTo>
                            <a:pt x="426" y="1184"/>
                          </a:lnTo>
                          <a:lnTo>
                            <a:pt x="426" y="1194"/>
                          </a:lnTo>
                          <a:lnTo>
                            <a:pt x="440" y="1208"/>
                          </a:lnTo>
                          <a:lnTo>
                            <a:pt x="456" y="1223"/>
                          </a:lnTo>
                          <a:lnTo>
                            <a:pt x="461" y="1215"/>
                          </a:lnTo>
                          <a:lnTo>
                            <a:pt x="461" y="1190"/>
                          </a:lnTo>
                          <a:lnTo>
                            <a:pt x="460" y="1154"/>
                          </a:lnTo>
                          <a:lnTo>
                            <a:pt x="460" y="1121"/>
                          </a:lnTo>
                          <a:lnTo>
                            <a:pt x="456" y="1109"/>
                          </a:lnTo>
                          <a:lnTo>
                            <a:pt x="470" y="1091"/>
                          </a:lnTo>
                          <a:lnTo>
                            <a:pt x="496" y="1085"/>
                          </a:lnTo>
                          <a:lnTo>
                            <a:pt x="506" y="1074"/>
                          </a:lnTo>
                          <a:lnTo>
                            <a:pt x="524" y="1079"/>
                          </a:lnTo>
                          <a:lnTo>
                            <a:pt x="540" y="1064"/>
                          </a:lnTo>
                          <a:lnTo>
                            <a:pt x="565" y="1044"/>
                          </a:lnTo>
                          <a:lnTo>
                            <a:pt x="580" y="1036"/>
                          </a:lnTo>
                          <a:lnTo>
                            <a:pt x="573" y="1019"/>
                          </a:lnTo>
                          <a:lnTo>
                            <a:pt x="593" y="995"/>
                          </a:lnTo>
                          <a:lnTo>
                            <a:pt x="610" y="976"/>
                          </a:lnTo>
                          <a:lnTo>
                            <a:pt x="625" y="966"/>
                          </a:lnTo>
                          <a:lnTo>
                            <a:pt x="661" y="970"/>
                          </a:lnTo>
                          <a:lnTo>
                            <a:pt x="655" y="945"/>
                          </a:lnTo>
                          <a:lnTo>
                            <a:pt x="688" y="926"/>
                          </a:lnTo>
                          <a:lnTo>
                            <a:pt x="718" y="915"/>
                          </a:lnTo>
                          <a:lnTo>
                            <a:pt x="745" y="910"/>
                          </a:lnTo>
                          <a:lnTo>
                            <a:pt x="735" y="936"/>
                          </a:lnTo>
                          <a:lnTo>
                            <a:pt x="762" y="907"/>
                          </a:lnTo>
                          <a:lnTo>
                            <a:pt x="748" y="890"/>
                          </a:lnTo>
                          <a:lnTo>
                            <a:pt x="747" y="853"/>
                          </a:lnTo>
                          <a:lnTo>
                            <a:pt x="718" y="853"/>
                          </a:lnTo>
                          <a:lnTo>
                            <a:pt x="725" y="833"/>
                          </a:lnTo>
                          <a:lnTo>
                            <a:pt x="810" y="834"/>
                          </a:lnTo>
                          <a:lnTo>
                            <a:pt x="857" y="806"/>
                          </a:lnTo>
                          <a:lnTo>
                            <a:pt x="853" y="786"/>
                          </a:lnTo>
                          <a:lnTo>
                            <a:pt x="830" y="764"/>
                          </a:lnTo>
                          <a:lnTo>
                            <a:pt x="831" y="730"/>
                          </a:lnTo>
                          <a:lnTo>
                            <a:pt x="815" y="723"/>
                          </a:lnTo>
                          <a:lnTo>
                            <a:pt x="808" y="698"/>
                          </a:lnTo>
                          <a:lnTo>
                            <a:pt x="798" y="685"/>
                          </a:lnTo>
                          <a:lnTo>
                            <a:pt x="781" y="690"/>
                          </a:lnTo>
                          <a:lnTo>
                            <a:pt x="748" y="664"/>
                          </a:lnTo>
                          <a:lnTo>
                            <a:pt x="739" y="634"/>
                          </a:lnTo>
                          <a:lnTo>
                            <a:pt x="708" y="598"/>
                          </a:lnTo>
                          <a:lnTo>
                            <a:pt x="663" y="642"/>
                          </a:lnTo>
                          <a:lnTo>
                            <a:pt x="663" y="695"/>
                          </a:lnTo>
                          <a:lnTo>
                            <a:pt x="653" y="711"/>
                          </a:lnTo>
                          <a:lnTo>
                            <a:pt x="635" y="713"/>
                          </a:lnTo>
                          <a:lnTo>
                            <a:pt x="623" y="723"/>
                          </a:lnTo>
                          <a:lnTo>
                            <a:pt x="619" y="750"/>
                          </a:lnTo>
                          <a:lnTo>
                            <a:pt x="603" y="780"/>
                          </a:lnTo>
                          <a:lnTo>
                            <a:pt x="586" y="750"/>
                          </a:lnTo>
                          <a:lnTo>
                            <a:pt x="600" y="713"/>
                          </a:lnTo>
                          <a:lnTo>
                            <a:pt x="595" y="685"/>
                          </a:lnTo>
                          <a:lnTo>
                            <a:pt x="576" y="675"/>
                          </a:lnTo>
                          <a:lnTo>
                            <a:pt x="539" y="617"/>
                          </a:lnTo>
                          <a:lnTo>
                            <a:pt x="542" y="597"/>
                          </a:lnTo>
                          <a:lnTo>
                            <a:pt x="586" y="539"/>
                          </a:lnTo>
                          <a:lnTo>
                            <a:pt x="618" y="539"/>
                          </a:lnTo>
                          <a:lnTo>
                            <a:pt x="645" y="536"/>
                          </a:lnTo>
                          <a:lnTo>
                            <a:pt x="658" y="512"/>
                          </a:lnTo>
                          <a:lnTo>
                            <a:pt x="692" y="518"/>
                          </a:lnTo>
                          <a:lnTo>
                            <a:pt x="704" y="502"/>
                          </a:lnTo>
                          <a:lnTo>
                            <a:pt x="735" y="505"/>
                          </a:lnTo>
                          <a:lnTo>
                            <a:pt x="718" y="482"/>
                          </a:lnTo>
                          <a:lnTo>
                            <a:pt x="714" y="449"/>
                          </a:lnTo>
                          <a:lnTo>
                            <a:pt x="688" y="483"/>
                          </a:lnTo>
                          <a:lnTo>
                            <a:pt x="668" y="473"/>
                          </a:lnTo>
                          <a:lnTo>
                            <a:pt x="694" y="436"/>
                          </a:lnTo>
                          <a:lnTo>
                            <a:pt x="692" y="397"/>
                          </a:lnTo>
                          <a:lnTo>
                            <a:pt x="666" y="425"/>
                          </a:lnTo>
                          <a:lnTo>
                            <a:pt x="643" y="449"/>
                          </a:lnTo>
                          <a:lnTo>
                            <a:pt x="565" y="386"/>
                          </a:lnTo>
                          <a:lnTo>
                            <a:pt x="569" y="271"/>
                          </a:lnTo>
                          <a:lnTo>
                            <a:pt x="533" y="235"/>
                          </a:lnTo>
                          <a:lnTo>
                            <a:pt x="529" y="191"/>
                          </a:lnTo>
                          <a:lnTo>
                            <a:pt x="552" y="137"/>
                          </a:lnTo>
                          <a:lnTo>
                            <a:pt x="560" y="75"/>
                          </a:lnTo>
                          <a:lnTo>
                            <a:pt x="530" y="42"/>
                          </a:lnTo>
                          <a:lnTo>
                            <a:pt x="497" y="39"/>
                          </a:lnTo>
                          <a:lnTo>
                            <a:pt x="479" y="28"/>
                          </a:lnTo>
                          <a:lnTo>
                            <a:pt x="476" y="0"/>
                          </a:lnTo>
                          <a:lnTo>
                            <a:pt x="446" y="43"/>
                          </a:lnTo>
                          <a:lnTo>
                            <a:pt x="417" y="46"/>
                          </a:lnTo>
                          <a:lnTo>
                            <a:pt x="407" y="12"/>
                          </a:lnTo>
                          <a:lnTo>
                            <a:pt x="385" y="22"/>
                          </a:lnTo>
                          <a:lnTo>
                            <a:pt x="361" y="25"/>
                          </a:lnTo>
                          <a:lnTo>
                            <a:pt x="298" y="91"/>
                          </a:lnTo>
                          <a:lnTo>
                            <a:pt x="276" y="82"/>
                          </a:lnTo>
                          <a:lnTo>
                            <a:pt x="248" y="33"/>
                          </a:lnTo>
                          <a:lnTo>
                            <a:pt x="251" y="75"/>
                          </a:lnTo>
                          <a:lnTo>
                            <a:pt x="271" y="108"/>
                          </a:lnTo>
                          <a:lnTo>
                            <a:pt x="305" y="134"/>
                          </a:lnTo>
                          <a:lnTo>
                            <a:pt x="327" y="137"/>
                          </a:lnTo>
                          <a:lnTo>
                            <a:pt x="330" y="165"/>
                          </a:lnTo>
                          <a:lnTo>
                            <a:pt x="344" y="187"/>
                          </a:lnTo>
                          <a:lnTo>
                            <a:pt x="334" y="208"/>
                          </a:lnTo>
                          <a:lnTo>
                            <a:pt x="335" y="248"/>
                          </a:lnTo>
                          <a:lnTo>
                            <a:pt x="317" y="309"/>
                          </a:lnTo>
                          <a:lnTo>
                            <a:pt x="269" y="392"/>
                          </a:lnTo>
                          <a:lnTo>
                            <a:pt x="249" y="396"/>
                          </a:lnTo>
                          <a:lnTo>
                            <a:pt x="212" y="476"/>
                          </a:lnTo>
                          <a:lnTo>
                            <a:pt x="201" y="522"/>
                          </a:lnTo>
                          <a:lnTo>
                            <a:pt x="178" y="515"/>
                          </a:lnTo>
                          <a:lnTo>
                            <a:pt x="176" y="531"/>
                          </a:lnTo>
                          <a:lnTo>
                            <a:pt x="148" y="559"/>
                          </a:lnTo>
                          <a:lnTo>
                            <a:pt x="117" y="578"/>
                          </a:lnTo>
                          <a:lnTo>
                            <a:pt x="76" y="618"/>
                          </a:lnTo>
                          <a:lnTo>
                            <a:pt x="46" y="657"/>
                          </a:lnTo>
                          <a:lnTo>
                            <a:pt x="47" y="687"/>
                          </a:lnTo>
                          <a:lnTo>
                            <a:pt x="36" y="703"/>
                          </a:lnTo>
                          <a:lnTo>
                            <a:pt x="23" y="721"/>
                          </a:lnTo>
                          <a:lnTo>
                            <a:pt x="16" y="747"/>
                          </a:lnTo>
                          <a:lnTo>
                            <a:pt x="23" y="774"/>
                          </a:lnTo>
                          <a:lnTo>
                            <a:pt x="30" y="819"/>
                          </a:lnTo>
                          <a:lnTo>
                            <a:pt x="17" y="840"/>
                          </a:lnTo>
                          <a:lnTo>
                            <a:pt x="6" y="887"/>
                          </a:lnTo>
                          <a:lnTo>
                            <a:pt x="0" y="948"/>
                          </a:lnTo>
                          <a:lnTo>
                            <a:pt x="7" y="976"/>
                          </a:lnTo>
                          <a:lnTo>
                            <a:pt x="1" y="1029"/>
                          </a:lnTo>
                          <a:lnTo>
                            <a:pt x="17" y="1049"/>
                          </a:lnTo>
                          <a:lnTo>
                            <a:pt x="26" y="960"/>
                          </a:lnTo>
                          <a:lnTo>
                            <a:pt x="26" y="895"/>
                          </a:lnTo>
                          <a:lnTo>
                            <a:pt x="43" y="872"/>
                          </a:lnTo>
                          <a:lnTo>
                            <a:pt x="47" y="903"/>
                          </a:lnTo>
                          <a:lnTo>
                            <a:pt x="41" y="925"/>
                          </a:lnTo>
                          <a:lnTo>
                            <a:pt x="41" y="949"/>
                          </a:lnTo>
                          <a:lnTo>
                            <a:pt x="40" y="991"/>
                          </a:lnTo>
                          <a:lnTo>
                            <a:pt x="51" y="1031"/>
                          </a:lnTo>
                          <a:lnTo>
                            <a:pt x="54" y="1071"/>
                          </a:lnTo>
                          <a:lnTo>
                            <a:pt x="60" y="1091"/>
                          </a:lnTo>
                          <a:lnTo>
                            <a:pt x="67" y="1114"/>
                          </a:lnTo>
                          <a:lnTo>
                            <a:pt x="54" y="1141"/>
                          </a:lnTo>
                          <a:lnTo>
                            <a:pt x="60" y="1175"/>
                          </a:lnTo>
                          <a:lnTo>
                            <a:pt x="74" y="1220"/>
                          </a:lnTo>
                          <a:lnTo>
                            <a:pt x="102" y="1243"/>
                          </a:lnTo>
                          <a:lnTo>
                            <a:pt x="132" y="1279"/>
                          </a:lnTo>
                          <a:lnTo>
                            <a:pt x="155" y="1304"/>
                          </a:lnTo>
                          <a:lnTo>
                            <a:pt x="170" y="1300"/>
                          </a:lnTo>
                          <a:lnTo>
                            <a:pt x="191" y="1317"/>
                          </a:lnTo>
                          <a:lnTo>
                            <a:pt x="206" y="1327"/>
                          </a:lnTo>
                          <a:lnTo>
                            <a:pt x="218" y="1349"/>
                          </a:lnTo>
                          <a:lnTo>
                            <a:pt x="262" y="1389"/>
                          </a:lnTo>
                          <a:lnTo>
                            <a:pt x="276" y="1395"/>
                          </a:lnTo>
                          <a:lnTo>
                            <a:pt x="305" y="1419"/>
                          </a:lnTo>
                          <a:lnTo>
                            <a:pt x="307" y="1459"/>
                          </a:lnTo>
                          <a:lnTo>
                            <a:pt x="341" y="1499"/>
                          </a:lnTo>
                          <a:lnTo>
                            <a:pt x="371" y="1534"/>
                          </a:lnTo>
                          <a:lnTo>
                            <a:pt x="387" y="1538"/>
                          </a:lnTo>
                          <a:lnTo>
                            <a:pt x="401" y="1526"/>
                          </a:lnTo>
                          <a:lnTo>
                            <a:pt x="410" y="1522"/>
                          </a:lnTo>
                          <a:lnTo>
                            <a:pt x="434" y="1562"/>
                          </a:lnTo>
                          <a:lnTo>
                            <a:pt x="443" y="15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47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530" y="2927"/>
                      <a:ext cx="75" cy="49"/>
                    </a:xfrm>
                    <a:custGeom>
                      <a:avLst/>
                      <a:gdLst>
                        <a:gd name="T0" fmla="*/ 3 w 149"/>
                        <a:gd name="T1" fmla="*/ 0 h 97"/>
                        <a:gd name="T2" fmla="*/ 44 w 149"/>
                        <a:gd name="T3" fmla="*/ 7 h 97"/>
                        <a:gd name="T4" fmla="*/ 69 w 149"/>
                        <a:gd name="T5" fmla="*/ 28 h 97"/>
                        <a:gd name="T6" fmla="*/ 84 w 149"/>
                        <a:gd name="T7" fmla="*/ 44 h 97"/>
                        <a:gd name="T8" fmla="*/ 97 w 149"/>
                        <a:gd name="T9" fmla="*/ 47 h 97"/>
                        <a:gd name="T10" fmla="*/ 117 w 149"/>
                        <a:gd name="T11" fmla="*/ 64 h 97"/>
                        <a:gd name="T12" fmla="*/ 133 w 149"/>
                        <a:gd name="T13" fmla="*/ 84 h 97"/>
                        <a:gd name="T14" fmla="*/ 149 w 149"/>
                        <a:gd name="T15" fmla="*/ 97 h 97"/>
                        <a:gd name="T16" fmla="*/ 114 w 149"/>
                        <a:gd name="T17" fmla="*/ 97 h 97"/>
                        <a:gd name="T18" fmla="*/ 93 w 149"/>
                        <a:gd name="T19" fmla="*/ 74 h 97"/>
                        <a:gd name="T20" fmla="*/ 64 w 149"/>
                        <a:gd name="T21" fmla="*/ 65 h 97"/>
                        <a:gd name="T22" fmla="*/ 49 w 149"/>
                        <a:gd name="T23" fmla="*/ 47 h 97"/>
                        <a:gd name="T24" fmla="*/ 20 w 149"/>
                        <a:gd name="T25" fmla="*/ 34 h 97"/>
                        <a:gd name="T26" fmla="*/ 0 w 149"/>
                        <a:gd name="T27" fmla="*/ 22 h 97"/>
                        <a:gd name="T28" fmla="*/ 3 w 149"/>
                        <a:gd name="T29" fmla="*/ 0 h 97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149"/>
                        <a:gd name="T46" fmla="*/ 0 h 97"/>
                        <a:gd name="T47" fmla="*/ 149 w 149"/>
                        <a:gd name="T48" fmla="*/ 97 h 97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149" h="97">
                          <a:moveTo>
                            <a:pt x="3" y="0"/>
                          </a:moveTo>
                          <a:lnTo>
                            <a:pt x="44" y="7"/>
                          </a:lnTo>
                          <a:lnTo>
                            <a:pt x="69" y="28"/>
                          </a:lnTo>
                          <a:lnTo>
                            <a:pt x="84" y="44"/>
                          </a:lnTo>
                          <a:lnTo>
                            <a:pt x="97" y="47"/>
                          </a:lnTo>
                          <a:lnTo>
                            <a:pt x="117" y="64"/>
                          </a:lnTo>
                          <a:lnTo>
                            <a:pt x="133" y="84"/>
                          </a:lnTo>
                          <a:lnTo>
                            <a:pt x="149" y="97"/>
                          </a:lnTo>
                          <a:lnTo>
                            <a:pt x="114" y="97"/>
                          </a:lnTo>
                          <a:lnTo>
                            <a:pt x="93" y="74"/>
                          </a:lnTo>
                          <a:lnTo>
                            <a:pt x="64" y="65"/>
                          </a:lnTo>
                          <a:lnTo>
                            <a:pt x="49" y="47"/>
                          </a:lnTo>
                          <a:lnTo>
                            <a:pt x="20" y="34"/>
                          </a:lnTo>
                          <a:lnTo>
                            <a:pt x="0" y="22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48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04" y="2979"/>
                      <a:ext cx="43" cy="22"/>
                    </a:xfrm>
                    <a:custGeom>
                      <a:avLst/>
                      <a:gdLst>
                        <a:gd name="T0" fmla="*/ 0 w 85"/>
                        <a:gd name="T1" fmla="*/ 24 h 44"/>
                        <a:gd name="T2" fmla="*/ 26 w 85"/>
                        <a:gd name="T3" fmla="*/ 0 h 44"/>
                        <a:gd name="T4" fmla="*/ 56 w 85"/>
                        <a:gd name="T5" fmla="*/ 4 h 44"/>
                        <a:gd name="T6" fmla="*/ 85 w 85"/>
                        <a:gd name="T7" fmla="*/ 30 h 44"/>
                        <a:gd name="T8" fmla="*/ 85 w 85"/>
                        <a:gd name="T9" fmla="*/ 40 h 44"/>
                        <a:gd name="T10" fmla="*/ 65 w 85"/>
                        <a:gd name="T11" fmla="*/ 44 h 44"/>
                        <a:gd name="T12" fmla="*/ 49 w 85"/>
                        <a:gd name="T13" fmla="*/ 36 h 44"/>
                        <a:gd name="T14" fmla="*/ 26 w 85"/>
                        <a:gd name="T15" fmla="*/ 36 h 44"/>
                        <a:gd name="T16" fmla="*/ 0 w 85"/>
                        <a:gd name="T17" fmla="*/ 24 h 4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85"/>
                        <a:gd name="T28" fmla="*/ 0 h 44"/>
                        <a:gd name="T29" fmla="*/ 85 w 85"/>
                        <a:gd name="T30" fmla="*/ 44 h 4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85" h="44">
                          <a:moveTo>
                            <a:pt x="0" y="24"/>
                          </a:moveTo>
                          <a:lnTo>
                            <a:pt x="26" y="0"/>
                          </a:lnTo>
                          <a:lnTo>
                            <a:pt x="56" y="4"/>
                          </a:lnTo>
                          <a:lnTo>
                            <a:pt x="85" y="30"/>
                          </a:lnTo>
                          <a:lnTo>
                            <a:pt x="85" y="40"/>
                          </a:lnTo>
                          <a:lnTo>
                            <a:pt x="65" y="44"/>
                          </a:lnTo>
                          <a:lnTo>
                            <a:pt x="49" y="36"/>
                          </a:lnTo>
                          <a:lnTo>
                            <a:pt x="26" y="36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4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631" y="2456"/>
                      <a:ext cx="41" cy="49"/>
                    </a:xfrm>
                    <a:custGeom>
                      <a:avLst/>
                      <a:gdLst>
                        <a:gd name="T0" fmla="*/ 19 w 82"/>
                        <a:gd name="T1" fmla="*/ 0 h 99"/>
                        <a:gd name="T2" fmla="*/ 40 w 82"/>
                        <a:gd name="T3" fmla="*/ 16 h 99"/>
                        <a:gd name="T4" fmla="*/ 47 w 82"/>
                        <a:gd name="T5" fmla="*/ 14 h 99"/>
                        <a:gd name="T6" fmla="*/ 79 w 82"/>
                        <a:gd name="T7" fmla="*/ 43 h 99"/>
                        <a:gd name="T8" fmla="*/ 82 w 82"/>
                        <a:gd name="T9" fmla="*/ 56 h 99"/>
                        <a:gd name="T10" fmla="*/ 70 w 82"/>
                        <a:gd name="T11" fmla="*/ 64 h 99"/>
                        <a:gd name="T12" fmla="*/ 70 w 82"/>
                        <a:gd name="T13" fmla="*/ 70 h 99"/>
                        <a:gd name="T14" fmla="*/ 60 w 82"/>
                        <a:gd name="T15" fmla="*/ 74 h 99"/>
                        <a:gd name="T16" fmla="*/ 60 w 82"/>
                        <a:gd name="T17" fmla="*/ 79 h 99"/>
                        <a:gd name="T18" fmla="*/ 50 w 82"/>
                        <a:gd name="T19" fmla="*/ 99 h 99"/>
                        <a:gd name="T20" fmla="*/ 34 w 82"/>
                        <a:gd name="T21" fmla="*/ 89 h 99"/>
                        <a:gd name="T22" fmla="*/ 24 w 82"/>
                        <a:gd name="T23" fmla="*/ 93 h 99"/>
                        <a:gd name="T24" fmla="*/ 0 w 82"/>
                        <a:gd name="T25" fmla="*/ 60 h 99"/>
                        <a:gd name="T26" fmla="*/ 14 w 82"/>
                        <a:gd name="T27" fmla="*/ 36 h 99"/>
                        <a:gd name="T28" fmla="*/ 19 w 82"/>
                        <a:gd name="T29" fmla="*/ 0 h 99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82"/>
                        <a:gd name="T46" fmla="*/ 0 h 99"/>
                        <a:gd name="T47" fmla="*/ 82 w 82"/>
                        <a:gd name="T48" fmla="*/ 99 h 99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82" h="99">
                          <a:moveTo>
                            <a:pt x="19" y="0"/>
                          </a:moveTo>
                          <a:lnTo>
                            <a:pt x="40" y="16"/>
                          </a:lnTo>
                          <a:lnTo>
                            <a:pt x="47" y="14"/>
                          </a:lnTo>
                          <a:lnTo>
                            <a:pt x="79" y="43"/>
                          </a:lnTo>
                          <a:lnTo>
                            <a:pt x="82" y="56"/>
                          </a:lnTo>
                          <a:lnTo>
                            <a:pt x="70" y="64"/>
                          </a:lnTo>
                          <a:lnTo>
                            <a:pt x="70" y="70"/>
                          </a:lnTo>
                          <a:lnTo>
                            <a:pt x="60" y="74"/>
                          </a:lnTo>
                          <a:lnTo>
                            <a:pt x="60" y="79"/>
                          </a:lnTo>
                          <a:lnTo>
                            <a:pt x="50" y="99"/>
                          </a:lnTo>
                          <a:lnTo>
                            <a:pt x="34" y="89"/>
                          </a:lnTo>
                          <a:lnTo>
                            <a:pt x="24" y="93"/>
                          </a:lnTo>
                          <a:lnTo>
                            <a:pt x="0" y="60"/>
                          </a:lnTo>
                          <a:lnTo>
                            <a:pt x="14" y="36"/>
                          </a:lnTo>
                          <a:lnTo>
                            <a:pt x="19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0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1674" y="2444"/>
                      <a:ext cx="26" cy="23"/>
                    </a:xfrm>
                    <a:custGeom>
                      <a:avLst/>
                      <a:gdLst>
                        <a:gd name="T0" fmla="*/ 0 w 54"/>
                        <a:gd name="T1" fmla="*/ 26 h 46"/>
                        <a:gd name="T2" fmla="*/ 31 w 54"/>
                        <a:gd name="T3" fmla="*/ 46 h 46"/>
                        <a:gd name="T4" fmla="*/ 36 w 54"/>
                        <a:gd name="T5" fmla="*/ 37 h 46"/>
                        <a:gd name="T6" fmla="*/ 54 w 54"/>
                        <a:gd name="T7" fmla="*/ 17 h 46"/>
                        <a:gd name="T8" fmla="*/ 45 w 54"/>
                        <a:gd name="T9" fmla="*/ 6 h 46"/>
                        <a:gd name="T10" fmla="*/ 35 w 54"/>
                        <a:gd name="T11" fmla="*/ 10 h 46"/>
                        <a:gd name="T12" fmla="*/ 31 w 54"/>
                        <a:gd name="T13" fmla="*/ 0 h 46"/>
                        <a:gd name="T14" fmla="*/ 22 w 54"/>
                        <a:gd name="T15" fmla="*/ 13 h 46"/>
                        <a:gd name="T16" fmla="*/ 0 w 54"/>
                        <a:gd name="T17" fmla="*/ 26 h 4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4"/>
                        <a:gd name="T28" fmla="*/ 0 h 46"/>
                        <a:gd name="T29" fmla="*/ 54 w 54"/>
                        <a:gd name="T30" fmla="*/ 46 h 4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4" h="46">
                          <a:moveTo>
                            <a:pt x="0" y="26"/>
                          </a:moveTo>
                          <a:lnTo>
                            <a:pt x="31" y="46"/>
                          </a:lnTo>
                          <a:lnTo>
                            <a:pt x="36" y="37"/>
                          </a:lnTo>
                          <a:lnTo>
                            <a:pt x="54" y="17"/>
                          </a:lnTo>
                          <a:lnTo>
                            <a:pt x="45" y="6"/>
                          </a:lnTo>
                          <a:lnTo>
                            <a:pt x="35" y="10"/>
                          </a:lnTo>
                          <a:lnTo>
                            <a:pt x="31" y="0"/>
                          </a:lnTo>
                          <a:lnTo>
                            <a:pt x="22" y="13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1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639" y="2435"/>
                      <a:ext cx="26" cy="17"/>
                    </a:xfrm>
                    <a:custGeom>
                      <a:avLst/>
                      <a:gdLst>
                        <a:gd name="T0" fmla="*/ 0 w 53"/>
                        <a:gd name="T1" fmla="*/ 2 h 33"/>
                        <a:gd name="T2" fmla="*/ 29 w 53"/>
                        <a:gd name="T3" fmla="*/ 0 h 33"/>
                        <a:gd name="T4" fmla="*/ 53 w 53"/>
                        <a:gd name="T5" fmla="*/ 32 h 33"/>
                        <a:gd name="T6" fmla="*/ 32 w 53"/>
                        <a:gd name="T7" fmla="*/ 33 h 33"/>
                        <a:gd name="T8" fmla="*/ 30 w 53"/>
                        <a:gd name="T9" fmla="*/ 26 h 33"/>
                        <a:gd name="T10" fmla="*/ 19 w 53"/>
                        <a:gd name="T11" fmla="*/ 33 h 33"/>
                        <a:gd name="T12" fmla="*/ 17 w 53"/>
                        <a:gd name="T13" fmla="*/ 33 h 33"/>
                        <a:gd name="T14" fmla="*/ 9 w 53"/>
                        <a:gd name="T15" fmla="*/ 26 h 33"/>
                        <a:gd name="T16" fmla="*/ 12 w 53"/>
                        <a:gd name="T17" fmla="*/ 19 h 33"/>
                        <a:gd name="T18" fmla="*/ 0 w 53"/>
                        <a:gd name="T19" fmla="*/ 2 h 3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3"/>
                        <a:gd name="T31" fmla="*/ 0 h 33"/>
                        <a:gd name="T32" fmla="*/ 53 w 53"/>
                        <a:gd name="T33" fmla="*/ 33 h 3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3" h="33">
                          <a:moveTo>
                            <a:pt x="0" y="2"/>
                          </a:moveTo>
                          <a:lnTo>
                            <a:pt x="29" y="0"/>
                          </a:lnTo>
                          <a:lnTo>
                            <a:pt x="53" y="32"/>
                          </a:lnTo>
                          <a:lnTo>
                            <a:pt x="32" y="33"/>
                          </a:lnTo>
                          <a:lnTo>
                            <a:pt x="30" y="26"/>
                          </a:lnTo>
                          <a:lnTo>
                            <a:pt x="19" y="33"/>
                          </a:lnTo>
                          <a:lnTo>
                            <a:pt x="17" y="33"/>
                          </a:lnTo>
                          <a:lnTo>
                            <a:pt x="9" y="26"/>
                          </a:lnTo>
                          <a:lnTo>
                            <a:pt x="12" y="19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2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699" y="2507"/>
                      <a:ext cx="64" cy="117"/>
                    </a:xfrm>
                    <a:custGeom>
                      <a:avLst/>
                      <a:gdLst>
                        <a:gd name="T0" fmla="*/ 56 w 129"/>
                        <a:gd name="T1" fmla="*/ 131 h 235"/>
                        <a:gd name="T2" fmla="*/ 34 w 129"/>
                        <a:gd name="T3" fmla="*/ 160 h 235"/>
                        <a:gd name="T4" fmla="*/ 25 w 129"/>
                        <a:gd name="T5" fmla="*/ 160 h 235"/>
                        <a:gd name="T6" fmla="*/ 17 w 129"/>
                        <a:gd name="T7" fmla="*/ 165 h 235"/>
                        <a:gd name="T8" fmla="*/ 5 w 129"/>
                        <a:gd name="T9" fmla="*/ 167 h 235"/>
                        <a:gd name="T10" fmla="*/ 4 w 129"/>
                        <a:gd name="T11" fmla="*/ 174 h 235"/>
                        <a:gd name="T12" fmla="*/ 21 w 129"/>
                        <a:gd name="T13" fmla="*/ 175 h 235"/>
                        <a:gd name="T14" fmla="*/ 28 w 129"/>
                        <a:gd name="T15" fmla="*/ 181 h 235"/>
                        <a:gd name="T16" fmla="*/ 35 w 129"/>
                        <a:gd name="T17" fmla="*/ 191 h 235"/>
                        <a:gd name="T18" fmla="*/ 35 w 129"/>
                        <a:gd name="T19" fmla="*/ 195 h 235"/>
                        <a:gd name="T20" fmla="*/ 48 w 129"/>
                        <a:gd name="T21" fmla="*/ 205 h 235"/>
                        <a:gd name="T22" fmla="*/ 48 w 129"/>
                        <a:gd name="T23" fmla="*/ 215 h 235"/>
                        <a:gd name="T24" fmla="*/ 56 w 129"/>
                        <a:gd name="T25" fmla="*/ 215 h 235"/>
                        <a:gd name="T26" fmla="*/ 80 w 129"/>
                        <a:gd name="T27" fmla="*/ 235 h 235"/>
                        <a:gd name="T28" fmla="*/ 74 w 129"/>
                        <a:gd name="T29" fmla="*/ 220 h 235"/>
                        <a:gd name="T30" fmla="*/ 74 w 129"/>
                        <a:gd name="T31" fmla="*/ 205 h 235"/>
                        <a:gd name="T32" fmla="*/ 81 w 129"/>
                        <a:gd name="T33" fmla="*/ 205 h 235"/>
                        <a:gd name="T34" fmla="*/ 89 w 129"/>
                        <a:gd name="T35" fmla="*/ 213 h 235"/>
                        <a:gd name="T36" fmla="*/ 94 w 129"/>
                        <a:gd name="T37" fmla="*/ 213 h 235"/>
                        <a:gd name="T38" fmla="*/ 97 w 129"/>
                        <a:gd name="T39" fmla="*/ 214 h 235"/>
                        <a:gd name="T40" fmla="*/ 101 w 129"/>
                        <a:gd name="T41" fmla="*/ 213 h 235"/>
                        <a:gd name="T42" fmla="*/ 101 w 129"/>
                        <a:gd name="T43" fmla="*/ 200 h 235"/>
                        <a:gd name="T44" fmla="*/ 94 w 129"/>
                        <a:gd name="T45" fmla="*/ 191 h 235"/>
                        <a:gd name="T46" fmla="*/ 91 w 129"/>
                        <a:gd name="T47" fmla="*/ 175 h 235"/>
                        <a:gd name="T48" fmla="*/ 96 w 129"/>
                        <a:gd name="T49" fmla="*/ 161 h 235"/>
                        <a:gd name="T50" fmla="*/ 123 w 129"/>
                        <a:gd name="T51" fmla="*/ 188 h 235"/>
                        <a:gd name="T52" fmla="*/ 123 w 129"/>
                        <a:gd name="T53" fmla="*/ 171 h 235"/>
                        <a:gd name="T54" fmla="*/ 129 w 129"/>
                        <a:gd name="T55" fmla="*/ 152 h 235"/>
                        <a:gd name="T56" fmla="*/ 110 w 129"/>
                        <a:gd name="T57" fmla="*/ 131 h 235"/>
                        <a:gd name="T58" fmla="*/ 109 w 129"/>
                        <a:gd name="T59" fmla="*/ 118 h 235"/>
                        <a:gd name="T60" fmla="*/ 110 w 129"/>
                        <a:gd name="T61" fmla="*/ 88 h 235"/>
                        <a:gd name="T62" fmla="*/ 84 w 129"/>
                        <a:gd name="T63" fmla="*/ 55 h 235"/>
                        <a:gd name="T64" fmla="*/ 60 w 129"/>
                        <a:gd name="T65" fmla="*/ 36 h 235"/>
                        <a:gd name="T66" fmla="*/ 66 w 129"/>
                        <a:gd name="T67" fmla="*/ 26 h 235"/>
                        <a:gd name="T68" fmla="*/ 54 w 129"/>
                        <a:gd name="T69" fmla="*/ 19 h 235"/>
                        <a:gd name="T70" fmla="*/ 54 w 129"/>
                        <a:gd name="T71" fmla="*/ 6 h 235"/>
                        <a:gd name="T72" fmla="*/ 34 w 129"/>
                        <a:gd name="T73" fmla="*/ 26 h 235"/>
                        <a:gd name="T74" fmla="*/ 28 w 129"/>
                        <a:gd name="T75" fmla="*/ 21 h 235"/>
                        <a:gd name="T76" fmla="*/ 35 w 129"/>
                        <a:gd name="T77" fmla="*/ 11 h 235"/>
                        <a:gd name="T78" fmla="*/ 35 w 129"/>
                        <a:gd name="T79" fmla="*/ 0 h 235"/>
                        <a:gd name="T80" fmla="*/ 25 w 129"/>
                        <a:gd name="T81" fmla="*/ 0 h 235"/>
                        <a:gd name="T82" fmla="*/ 14 w 129"/>
                        <a:gd name="T83" fmla="*/ 5 h 235"/>
                        <a:gd name="T84" fmla="*/ 0 w 129"/>
                        <a:gd name="T85" fmla="*/ 9 h 235"/>
                        <a:gd name="T86" fmla="*/ 0 w 129"/>
                        <a:gd name="T87" fmla="*/ 21 h 235"/>
                        <a:gd name="T88" fmla="*/ 0 w 129"/>
                        <a:gd name="T89" fmla="*/ 33 h 235"/>
                        <a:gd name="T90" fmla="*/ 4 w 129"/>
                        <a:gd name="T91" fmla="*/ 39 h 235"/>
                        <a:gd name="T92" fmla="*/ 20 w 129"/>
                        <a:gd name="T93" fmla="*/ 48 h 235"/>
                        <a:gd name="T94" fmla="*/ 17 w 129"/>
                        <a:gd name="T95" fmla="*/ 61 h 235"/>
                        <a:gd name="T96" fmla="*/ 24 w 129"/>
                        <a:gd name="T97" fmla="*/ 66 h 235"/>
                        <a:gd name="T98" fmla="*/ 31 w 129"/>
                        <a:gd name="T99" fmla="*/ 71 h 235"/>
                        <a:gd name="T100" fmla="*/ 44 w 129"/>
                        <a:gd name="T101" fmla="*/ 71 h 235"/>
                        <a:gd name="T102" fmla="*/ 54 w 129"/>
                        <a:gd name="T103" fmla="*/ 81 h 235"/>
                        <a:gd name="T104" fmla="*/ 56 w 129"/>
                        <a:gd name="T105" fmla="*/ 96 h 235"/>
                        <a:gd name="T106" fmla="*/ 54 w 129"/>
                        <a:gd name="T107" fmla="*/ 115 h 235"/>
                        <a:gd name="T108" fmla="*/ 56 w 129"/>
                        <a:gd name="T109" fmla="*/ 131 h 235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w 129"/>
                        <a:gd name="T166" fmla="*/ 0 h 235"/>
                        <a:gd name="T167" fmla="*/ 129 w 129"/>
                        <a:gd name="T168" fmla="*/ 235 h 235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T165" t="T166" r="T167" b="T168"/>
                      <a:pathLst>
                        <a:path w="129" h="235">
                          <a:moveTo>
                            <a:pt x="56" y="131"/>
                          </a:moveTo>
                          <a:lnTo>
                            <a:pt x="34" y="160"/>
                          </a:lnTo>
                          <a:lnTo>
                            <a:pt x="25" y="160"/>
                          </a:lnTo>
                          <a:lnTo>
                            <a:pt x="17" y="165"/>
                          </a:lnTo>
                          <a:lnTo>
                            <a:pt x="5" y="167"/>
                          </a:lnTo>
                          <a:lnTo>
                            <a:pt x="4" y="174"/>
                          </a:lnTo>
                          <a:lnTo>
                            <a:pt x="21" y="175"/>
                          </a:lnTo>
                          <a:lnTo>
                            <a:pt x="28" y="181"/>
                          </a:lnTo>
                          <a:lnTo>
                            <a:pt x="35" y="191"/>
                          </a:lnTo>
                          <a:lnTo>
                            <a:pt x="35" y="195"/>
                          </a:lnTo>
                          <a:lnTo>
                            <a:pt x="48" y="205"/>
                          </a:lnTo>
                          <a:lnTo>
                            <a:pt x="48" y="215"/>
                          </a:lnTo>
                          <a:lnTo>
                            <a:pt x="56" y="215"/>
                          </a:lnTo>
                          <a:lnTo>
                            <a:pt x="80" y="235"/>
                          </a:lnTo>
                          <a:lnTo>
                            <a:pt x="74" y="220"/>
                          </a:lnTo>
                          <a:lnTo>
                            <a:pt x="74" y="205"/>
                          </a:lnTo>
                          <a:lnTo>
                            <a:pt x="81" y="205"/>
                          </a:lnTo>
                          <a:lnTo>
                            <a:pt x="89" y="213"/>
                          </a:lnTo>
                          <a:lnTo>
                            <a:pt x="94" y="213"/>
                          </a:lnTo>
                          <a:lnTo>
                            <a:pt x="97" y="214"/>
                          </a:lnTo>
                          <a:lnTo>
                            <a:pt x="101" y="213"/>
                          </a:lnTo>
                          <a:lnTo>
                            <a:pt x="101" y="200"/>
                          </a:lnTo>
                          <a:lnTo>
                            <a:pt x="94" y="191"/>
                          </a:lnTo>
                          <a:lnTo>
                            <a:pt x="91" y="175"/>
                          </a:lnTo>
                          <a:lnTo>
                            <a:pt x="96" y="161"/>
                          </a:lnTo>
                          <a:lnTo>
                            <a:pt x="123" y="188"/>
                          </a:lnTo>
                          <a:lnTo>
                            <a:pt x="123" y="171"/>
                          </a:lnTo>
                          <a:lnTo>
                            <a:pt x="129" y="152"/>
                          </a:lnTo>
                          <a:lnTo>
                            <a:pt x="110" y="131"/>
                          </a:lnTo>
                          <a:lnTo>
                            <a:pt x="109" y="118"/>
                          </a:lnTo>
                          <a:lnTo>
                            <a:pt x="110" y="88"/>
                          </a:lnTo>
                          <a:lnTo>
                            <a:pt x="84" y="55"/>
                          </a:lnTo>
                          <a:lnTo>
                            <a:pt x="60" y="36"/>
                          </a:lnTo>
                          <a:lnTo>
                            <a:pt x="66" y="26"/>
                          </a:lnTo>
                          <a:lnTo>
                            <a:pt x="54" y="19"/>
                          </a:lnTo>
                          <a:lnTo>
                            <a:pt x="54" y="6"/>
                          </a:lnTo>
                          <a:lnTo>
                            <a:pt x="34" y="26"/>
                          </a:lnTo>
                          <a:lnTo>
                            <a:pt x="28" y="21"/>
                          </a:lnTo>
                          <a:lnTo>
                            <a:pt x="35" y="11"/>
                          </a:lnTo>
                          <a:lnTo>
                            <a:pt x="35" y="0"/>
                          </a:lnTo>
                          <a:lnTo>
                            <a:pt x="25" y="0"/>
                          </a:lnTo>
                          <a:lnTo>
                            <a:pt x="14" y="5"/>
                          </a:lnTo>
                          <a:lnTo>
                            <a:pt x="0" y="9"/>
                          </a:lnTo>
                          <a:lnTo>
                            <a:pt x="0" y="21"/>
                          </a:lnTo>
                          <a:lnTo>
                            <a:pt x="0" y="33"/>
                          </a:lnTo>
                          <a:lnTo>
                            <a:pt x="4" y="39"/>
                          </a:lnTo>
                          <a:lnTo>
                            <a:pt x="20" y="48"/>
                          </a:lnTo>
                          <a:lnTo>
                            <a:pt x="17" y="61"/>
                          </a:lnTo>
                          <a:lnTo>
                            <a:pt x="24" y="66"/>
                          </a:lnTo>
                          <a:lnTo>
                            <a:pt x="31" y="71"/>
                          </a:lnTo>
                          <a:lnTo>
                            <a:pt x="44" y="71"/>
                          </a:lnTo>
                          <a:lnTo>
                            <a:pt x="54" y="81"/>
                          </a:lnTo>
                          <a:lnTo>
                            <a:pt x="56" y="96"/>
                          </a:lnTo>
                          <a:lnTo>
                            <a:pt x="54" y="115"/>
                          </a:lnTo>
                          <a:lnTo>
                            <a:pt x="56" y="131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3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731" y="2442"/>
                      <a:ext cx="63" cy="53"/>
                    </a:xfrm>
                    <a:custGeom>
                      <a:avLst/>
                      <a:gdLst>
                        <a:gd name="T0" fmla="*/ 0 w 126"/>
                        <a:gd name="T1" fmla="*/ 77 h 104"/>
                        <a:gd name="T2" fmla="*/ 30 w 126"/>
                        <a:gd name="T3" fmla="*/ 104 h 104"/>
                        <a:gd name="T4" fmla="*/ 47 w 126"/>
                        <a:gd name="T5" fmla="*/ 87 h 104"/>
                        <a:gd name="T6" fmla="*/ 59 w 126"/>
                        <a:gd name="T7" fmla="*/ 88 h 104"/>
                        <a:gd name="T8" fmla="*/ 85 w 126"/>
                        <a:gd name="T9" fmla="*/ 53 h 104"/>
                        <a:gd name="T10" fmla="*/ 98 w 126"/>
                        <a:gd name="T11" fmla="*/ 55 h 104"/>
                        <a:gd name="T12" fmla="*/ 118 w 126"/>
                        <a:gd name="T13" fmla="*/ 31 h 104"/>
                        <a:gd name="T14" fmla="*/ 116 w 126"/>
                        <a:gd name="T15" fmla="*/ 24 h 104"/>
                        <a:gd name="T16" fmla="*/ 126 w 126"/>
                        <a:gd name="T17" fmla="*/ 17 h 104"/>
                        <a:gd name="T18" fmla="*/ 119 w 126"/>
                        <a:gd name="T19" fmla="*/ 10 h 104"/>
                        <a:gd name="T20" fmla="*/ 99 w 126"/>
                        <a:gd name="T21" fmla="*/ 10 h 104"/>
                        <a:gd name="T22" fmla="*/ 85 w 126"/>
                        <a:gd name="T23" fmla="*/ 8 h 104"/>
                        <a:gd name="T24" fmla="*/ 75 w 126"/>
                        <a:gd name="T25" fmla="*/ 0 h 104"/>
                        <a:gd name="T26" fmla="*/ 59 w 126"/>
                        <a:gd name="T27" fmla="*/ 1 h 104"/>
                        <a:gd name="T28" fmla="*/ 53 w 126"/>
                        <a:gd name="T29" fmla="*/ 10 h 104"/>
                        <a:gd name="T30" fmla="*/ 53 w 126"/>
                        <a:gd name="T31" fmla="*/ 20 h 104"/>
                        <a:gd name="T32" fmla="*/ 53 w 126"/>
                        <a:gd name="T33" fmla="*/ 40 h 104"/>
                        <a:gd name="T34" fmla="*/ 43 w 126"/>
                        <a:gd name="T35" fmla="*/ 43 h 104"/>
                        <a:gd name="T36" fmla="*/ 37 w 126"/>
                        <a:gd name="T37" fmla="*/ 51 h 104"/>
                        <a:gd name="T38" fmla="*/ 16 w 126"/>
                        <a:gd name="T39" fmla="*/ 73 h 104"/>
                        <a:gd name="T40" fmla="*/ 0 w 126"/>
                        <a:gd name="T41" fmla="*/ 77 h 10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26"/>
                        <a:gd name="T64" fmla="*/ 0 h 104"/>
                        <a:gd name="T65" fmla="*/ 126 w 126"/>
                        <a:gd name="T66" fmla="*/ 104 h 10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26" h="104">
                          <a:moveTo>
                            <a:pt x="0" y="77"/>
                          </a:moveTo>
                          <a:lnTo>
                            <a:pt x="30" y="104"/>
                          </a:lnTo>
                          <a:lnTo>
                            <a:pt x="47" y="87"/>
                          </a:lnTo>
                          <a:lnTo>
                            <a:pt x="59" y="88"/>
                          </a:lnTo>
                          <a:lnTo>
                            <a:pt x="85" y="53"/>
                          </a:lnTo>
                          <a:lnTo>
                            <a:pt x="98" y="55"/>
                          </a:lnTo>
                          <a:lnTo>
                            <a:pt x="118" y="31"/>
                          </a:lnTo>
                          <a:lnTo>
                            <a:pt x="116" y="24"/>
                          </a:lnTo>
                          <a:lnTo>
                            <a:pt x="126" y="17"/>
                          </a:lnTo>
                          <a:lnTo>
                            <a:pt x="119" y="10"/>
                          </a:lnTo>
                          <a:lnTo>
                            <a:pt x="99" y="10"/>
                          </a:lnTo>
                          <a:lnTo>
                            <a:pt x="85" y="8"/>
                          </a:lnTo>
                          <a:lnTo>
                            <a:pt x="75" y="0"/>
                          </a:lnTo>
                          <a:lnTo>
                            <a:pt x="59" y="1"/>
                          </a:lnTo>
                          <a:lnTo>
                            <a:pt x="53" y="10"/>
                          </a:lnTo>
                          <a:lnTo>
                            <a:pt x="53" y="20"/>
                          </a:lnTo>
                          <a:lnTo>
                            <a:pt x="53" y="40"/>
                          </a:lnTo>
                          <a:lnTo>
                            <a:pt x="43" y="43"/>
                          </a:lnTo>
                          <a:lnTo>
                            <a:pt x="37" y="51"/>
                          </a:lnTo>
                          <a:lnTo>
                            <a:pt x="16" y="73"/>
                          </a:lnTo>
                          <a:lnTo>
                            <a:pt x="0" y="7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906" y="2572"/>
                      <a:ext cx="33" cy="28"/>
                    </a:xfrm>
                    <a:custGeom>
                      <a:avLst/>
                      <a:gdLst>
                        <a:gd name="T0" fmla="*/ 0 w 66"/>
                        <a:gd name="T1" fmla="*/ 30 h 56"/>
                        <a:gd name="T2" fmla="*/ 23 w 66"/>
                        <a:gd name="T3" fmla="*/ 13 h 56"/>
                        <a:gd name="T4" fmla="*/ 31 w 66"/>
                        <a:gd name="T5" fmla="*/ 13 h 56"/>
                        <a:gd name="T6" fmla="*/ 31 w 66"/>
                        <a:gd name="T7" fmla="*/ 6 h 56"/>
                        <a:gd name="T8" fmla="*/ 36 w 66"/>
                        <a:gd name="T9" fmla="*/ 0 h 56"/>
                        <a:gd name="T10" fmla="*/ 44 w 66"/>
                        <a:gd name="T11" fmla="*/ 3 h 56"/>
                        <a:gd name="T12" fmla="*/ 57 w 66"/>
                        <a:gd name="T13" fmla="*/ 14 h 56"/>
                        <a:gd name="T14" fmla="*/ 57 w 66"/>
                        <a:gd name="T15" fmla="*/ 21 h 56"/>
                        <a:gd name="T16" fmla="*/ 66 w 66"/>
                        <a:gd name="T17" fmla="*/ 24 h 56"/>
                        <a:gd name="T18" fmla="*/ 64 w 66"/>
                        <a:gd name="T19" fmla="*/ 36 h 56"/>
                        <a:gd name="T20" fmla="*/ 57 w 66"/>
                        <a:gd name="T21" fmla="*/ 37 h 56"/>
                        <a:gd name="T22" fmla="*/ 57 w 66"/>
                        <a:gd name="T23" fmla="*/ 46 h 56"/>
                        <a:gd name="T24" fmla="*/ 47 w 66"/>
                        <a:gd name="T25" fmla="*/ 56 h 56"/>
                        <a:gd name="T26" fmla="*/ 16 w 66"/>
                        <a:gd name="T27" fmla="*/ 56 h 56"/>
                        <a:gd name="T28" fmla="*/ 13 w 66"/>
                        <a:gd name="T29" fmla="*/ 47 h 56"/>
                        <a:gd name="T30" fmla="*/ 0 w 66"/>
                        <a:gd name="T31" fmla="*/ 30 h 5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6"/>
                        <a:gd name="T49" fmla="*/ 0 h 56"/>
                        <a:gd name="T50" fmla="*/ 66 w 66"/>
                        <a:gd name="T51" fmla="*/ 56 h 5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6" h="56">
                          <a:moveTo>
                            <a:pt x="0" y="30"/>
                          </a:moveTo>
                          <a:lnTo>
                            <a:pt x="23" y="13"/>
                          </a:lnTo>
                          <a:lnTo>
                            <a:pt x="31" y="13"/>
                          </a:lnTo>
                          <a:lnTo>
                            <a:pt x="31" y="6"/>
                          </a:lnTo>
                          <a:lnTo>
                            <a:pt x="36" y="0"/>
                          </a:lnTo>
                          <a:lnTo>
                            <a:pt x="44" y="3"/>
                          </a:lnTo>
                          <a:lnTo>
                            <a:pt x="57" y="14"/>
                          </a:lnTo>
                          <a:lnTo>
                            <a:pt x="57" y="21"/>
                          </a:lnTo>
                          <a:lnTo>
                            <a:pt x="66" y="24"/>
                          </a:lnTo>
                          <a:lnTo>
                            <a:pt x="64" y="36"/>
                          </a:lnTo>
                          <a:lnTo>
                            <a:pt x="57" y="37"/>
                          </a:lnTo>
                          <a:lnTo>
                            <a:pt x="57" y="46"/>
                          </a:lnTo>
                          <a:lnTo>
                            <a:pt x="47" y="56"/>
                          </a:lnTo>
                          <a:lnTo>
                            <a:pt x="16" y="56"/>
                          </a:lnTo>
                          <a:lnTo>
                            <a:pt x="13" y="47"/>
                          </a:lnTo>
                          <a:lnTo>
                            <a:pt x="0" y="3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5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776" y="2448"/>
                      <a:ext cx="114" cy="193"/>
                    </a:xfrm>
                    <a:custGeom>
                      <a:avLst/>
                      <a:gdLst>
                        <a:gd name="T0" fmla="*/ 0 w 229"/>
                        <a:gd name="T1" fmla="*/ 80 h 385"/>
                        <a:gd name="T2" fmla="*/ 9 w 229"/>
                        <a:gd name="T3" fmla="*/ 69 h 385"/>
                        <a:gd name="T4" fmla="*/ 47 w 229"/>
                        <a:gd name="T5" fmla="*/ 30 h 385"/>
                        <a:gd name="T6" fmla="*/ 70 w 229"/>
                        <a:gd name="T7" fmla="*/ 14 h 385"/>
                        <a:gd name="T8" fmla="*/ 82 w 229"/>
                        <a:gd name="T9" fmla="*/ 13 h 385"/>
                        <a:gd name="T10" fmla="*/ 102 w 229"/>
                        <a:gd name="T11" fmla="*/ 3 h 385"/>
                        <a:gd name="T12" fmla="*/ 139 w 229"/>
                        <a:gd name="T13" fmla="*/ 16 h 385"/>
                        <a:gd name="T14" fmla="*/ 148 w 229"/>
                        <a:gd name="T15" fmla="*/ 30 h 385"/>
                        <a:gd name="T16" fmla="*/ 169 w 229"/>
                        <a:gd name="T17" fmla="*/ 30 h 385"/>
                        <a:gd name="T18" fmla="*/ 186 w 229"/>
                        <a:gd name="T19" fmla="*/ 92 h 385"/>
                        <a:gd name="T20" fmla="*/ 208 w 229"/>
                        <a:gd name="T21" fmla="*/ 136 h 385"/>
                        <a:gd name="T22" fmla="*/ 219 w 229"/>
                        <a:gd name="T23" fmla="*/ 179 h 385"/>
                        <a:gd name="T24" fmla="*/ 221 w 229"/>
                        <a:gd name="T25" fmla="*/ 229 h 385"/>
                        <a:gd name="T26" fmla="*/ 205 w 229"/>
                        <a:gd name="T27" fmla="*/ 242 h 385"/>
                        <a:gd name="T28" fmla="*/ 181 w 229"/>
                        <a:gd name="T29" fmla="*/ 261 h 385"/>
                        <a:gd name="T30" fmla="*/ 169 w 229"/>
                        <a:gd name="T31" fmla="*/ 284 h 385"/>
                        <a:gd name="T32" fmla="*/ 153 w 229"/>
                        <a:gd name="T33" fmla="*/ 289 h 385"/>
                        <a:gd name="T34" fmla="*/ 142 w 229"/>
                        <a:gd name="T35" fmla="*/ 309 h 385"/>
                        <a:gd name="T36" fmla="*/ 125 w 229"/>
                        <a:gd name="T37" fmla="*/ 335 h 385"/>
                        <a:gd name="T38" fmla="*/ 120 w 229"/>
                        <a:gd name="T39" fmla="*/ 368 h 385"/>
                        <a:gd name="T40" fmla="*/ 110 w 229"/>
                        <a:gd name="T41" fmla="*/ 385 h 385"/>
                        <a:gd name="T42" fmla="*/ 82 w 229"/>
                        <a:gd name="T43" fmla="*/ 384 h 385"/>
                        <a:gd name="T44" fmla="*/ 52 w 229"/>
                        <a:gd name="T45" fmla="*/ 361 h 385"/>
                        <a:gd name="T46" fmla="*/ 50 w 229"/>
                        <a:gd name="T47" fmla="*/ 340 h 385"/>
                        <a:gd name="T48" fmla="*/ 39 w 229"/>
                        <a:gd name="T49" fmla="*/ 311 h 385"/>
                        <a:gd name="T50" fmla="*/ 39 w 229"/>
                        <a:gd name="T51" fmla="*/ 284 h 385"/>
                        <a:gd name="T52" fmla="*/ 43 w 229"/>
                        <a:gd name="T53" fmla="*/ 268 h 385"/>
                        <a:gd name="T54" fmla="*/ 49 w 229"/>
                        <a:gd name="T55" fmla="*/ 245 h 385"/>
                        <a:gd name="T56" fmla="*/ 36 w 229"/>
                        <a:gd name="T57" fmla="*/ 219 h 385"/>
                        <a:gd name="T58" fmla="*/ 37 w 229"/>
                        <a:gd name="T59" fmla="*/ 178 h 385"/>
                        <a:gd name="T60" fmla="*/ 29 w 229"/>
                        <a:gd name="T61" fmla="*/ 135 h 385"/>
                        <a:gd name="T62" fmla="*/ 0 w 229"/>
                        <a:gd name="T63" fmla="*/ 115 h 385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229"/>
                        <a:gd name="T97" fmla="*/ 0 h 385"/>
                        <a:gd name="T98" fmla="*/ 229 w 229"/>
                        <a:gd name="T99" fmla="*/ 385 h 385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229" h="385">
                          <a:moveTo>
                            <a:pt x="0" y="115"/>
                          </a:moveTo>
                          <a:lnTo>
                            <a:pt x="0" y="80"/>
                          </a:lnTo>
                          <a:lnTo>
                            <a:pt x="10" y="76"/>
                          </a:lnTo>
                          <a:lnTo>
                            <a:pt x="9" y="69"/>
                          </a:lnTo>
                          <a:lnTo>
                            <a:pt x="33" y="40"/>
                          </a:lnTo>
                          <a:lnTo>
                            <a:pt x="47" y="30"/>
                          </a:lnTo>
                          <a:lnTo>
                            <a:pt x="54" y="24"/>
                          </a:lnTo>
                          <a:lnTo>
                            <a:pt x="70" y="14"/>
                          </a:lnTo>
                          <a:lnTo>
                            <a:pt x="75" y="14"/>
                          </a:lnTo>
                          <a:lnTo>
                            <a:pt x="82" y="13"/>
                          </a:lnTo>
                          <a:lnTo>
                            <a:pt x="89" y="4"/>
                          </a:lnTo>
                          <a:lnTo>
                            <a:pt x="102" y="3"/>
                          </a:lnTo>
                          <a:lnTo>
                            <a:pt x="125" y="0"/>
                          </a:lnTo>
                          <a:lnTo>
                            <a:pt x="139" y="16"/>
                          </a:lnTo>
                          <a:lnTo>
                            <a:pt x="138" y="24"/>
                          </a:lnTo>
                          <a:lnTo>
                            <a:pt x="148" y="30"/>
                          </a:lnTo>
                          <a:lnTo>
                            <a:pt x="168" y="7"/>
                          </a:lnTo>
                          <a:lnTo>
                            <a:pt x="169" y="30"/>
                          </a:lnTo>
                          <a:lnTo>
                            <a:pt x="179" y="63"/>
                          </a:lnTo>
                          <a:lnTo>
                            <a:pt x="186" y="92"/>
                          </a:lnTo>
                          <a:lnTo>
                            <a:pt x="206" y="120"/>
                          </a:lnTo>
                          <a:lnTo>
                            <a:pt x="208" y="136"/>
                          </a:lnTo>
                          <a:lnTo>
                            <a:pt x="212" y="166"/>
                          </a:lnTo>
                          <a:lnTo>
                            <a:pt x="219" y="179"/>
                          </a:lnTo>
                          <a:lnTo>
                            <a:pt x="229" y="209"/>
                          </a:lnTo>
                          <a:lnTo>
                            <a:pt x="221" y="229"/>
                          </a:lnTo>
                          <a:lnTo>
                            <a:pt x="219" y="238"/>
                          </a:lnTo>
                          <a:lnTo>
                            <a:pt x="205" y="242"/>
                          </a:lnTo>
                          <a:lnTo>
                            <a:pt x="189" y="254"/>
                          </a:lnTo>
                          <a:lnTo>
                            <a:pt x="181" y="261"/>
                          </a:lnTo>
                          <a:lnTo>
                            <a:pt x="183" y="269"/>
                          </a:lnTo>
                          <a:lnTo>
                            <a:pt x="169" y="284"/>
                          </a:lnTo>
                          <a:lnTo>
                            <a:pt x="159" y="289"/>
                          </a:lnTo>
                          <a:lnTo>
                            <a:pt x="153" y="289"/>
                          </a:lnTo>
                          <a:lnTo>
                            <a:pt x="139" y="299"/>
                          </a:lnTo>
                          <a:lnTo>
                            <a:pt x="142" y="309"/>
                          </a:lnTo>
                          <a:lnTo>
                            <a:pt x="125" y="322"/>
                          </a:lnTo>
                          <a:lnTo>
                            <a:pt x="125" y="335"/>
                          </a:lnTo>
                          <a:lnTo>
                            <a:pt x="120" y="351"/>
                          </a:lnTo>
                          <a:lnTo>
                            <a:pt x="120" y="368"/>
                          </a:lnTo>
                          <a:lnTo>
                            <a:pt x="118" y="378"/>
                          </a:lnTo>
                          <a:lnTo>
                            <a:pt x="110" y="385"/>
                          </a:lnTo>
                          <a:lnTo>
                            <a:pt x="95" y="385"/>
                          </a:lnTo>
                          <a:lnTo>
                            <a:pt x="82" y="384"/>
                          </a:lnTo>
                          <a:lnTo>
                            <a:pt x="62" y="373"/>
                          </a:lnTo>
                          <a:lnTo>
                            <a:pt x="52" y="361"/>
                          </a:lnTo>
                          <a:lnTo>
                            <a:pt x="50" y="351"/>
                          </a:lnTo>
                          <a:lnTo>
                            <a:pt x="50" y="340"/>
                          </a:lnTo>
                          <a:lnTo>
                            <a:pt x="43" y="322"/>
                          </a:lnTo>
                          <a:lnTo>
                            <a:pt x="39" y="311"/>
                          </a:lnTo>
                          <a:lnTo>
                            <a:pt x="40" y="299"/>
                          </a:lnTo>
                          <a:lnTo>
                            <a:pt x="39" y="284"/>
                          </a:lnTo>
                          <a:lnTo>
                            <a:pt x="32" y="279"/>
                          </a:lnTo>
                          <a:lnTo>
                            <a:pt x="43" y="268"/>
                          </a:lnTo>
                          <a:lnTo>
                            <a:pt x="50" y="254"/>
                          </a:lnTo>
                          <a:lnTo>
                            <a:pt x="49" y="245"/>
                          </a:lnTo>
                          <a:lnTo>
                            <a:pt x="44" y="232"/>
                          </a:lnTo>
                          <a:lnTo>
                            <a:pt x="36" y="219"/>
                          </a:lnTo>
                          <a:lnTo>
                            <a:pt x="40" y="199"/>
                          </a:lnTo>
                          <a:lnTo>
                            <a:pt x="37" y="178"/>
                          </a:lnTo>
                          <a:lnTo>
                            <a:pt x="33" y="158"/>
                          </a:lnTo>
                          <a:lnTo>
                            <a:pt x="29" y="135"/>
                          </a:lnTo>
                          <a:lnTo>
                            <a:pt x="16" y="126"/>
                          </a:lnTo>
                          <a:lnTo>
                            <a:pt x="0" y="11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746" y="2725"/>
                      <a:ext cx="37" cy="38"/>
                    </a:xfrm>
                    <a:custGeom>
                      <a:avLst/>
                      <a:gdLst>
                        <a:gd name="T0" fmla="*/ 0 w 75"/>
                        <a:gd name="T1" fmla="*/ 55 h 76"/>
                        <a:gd name="T2" fmla="*/ 27 w 75"/>
                        <a:gd name="T3" fmla="*/ 65 h 76"/>
                        <a:gd name="T4" fmla="*/ 46 w 75"/>
                        <a:gd name="T5" fmla="*/ 66 h 76"/>
                        <a:gd name="T6" fmla="*/ 59 w 75"/>
                        <a:gd name="T7" fmla="*/ 72 h 76"/>
                        <a:gd name="T8" fmla="*/ 66 w 75"/>
                        <a:gd name="T9" fmla="*/ 76 h 76"/>
                        <a:gd name="T10" fmla="*/ 75 w 75"/>
                        <a:gd name="T11" fmla="*/ 62 h 76"/>
                        <a:gd name="T12" fmla="*/ 72 w 75"/>
                        <a:gd name="T13" fmla="*/ 53 h 76"/>
                        <a:gd name="T14" fmla="*/ 75 w 75"/>
                        <a:gd name="T15" fmla="*/ 44 h 76"/>
                        <a:gd name="T16" fmla="*/ 70 w 75"/>
                        <a:gd name="T17" fmla="*/ 36 h 76"/>
                        <a:gd name="T18" fmla="*/ 65 w 75"/>
                        <a:gd name="T19" fmla="*/ 42 h 76"/>
                        <a:gd name="T20" fmla="*/ 46 w 75"/>
                        <a:gd name="T21" fmla="*/ 22 h 76"/>
                        <a:gd name="T22" fmla="*/ 46 w 75"/>
                        <a:gd name="T23" fmla="*/ 7 h 76"/>
                        <a:gd name="T24" fmla="*/ 55 w 75"/>
                        <a:gd name="T25" fmla="*/ 1 h 76"/>
                        <a:gd name="T26" fmla="*/ 49 w 75"/>
                        <a:gd name="T27" fmla="*/ 0 h 76"/>
                        <a:gd name="T28" fmla="*/ 29 w 75"/>
                        <a:gd name="T29" fmla="*/ 9 h 76"/>
                        <a:gd name="T30" fmla="*/ 29 w 75"/>
                        <a:gd name="T31" fmla="*/ 19 h 76"/>
                        <a:gd name="T32" fmla="*/ 25 w 75"/>
                        <a:gd name="T33" fmla="*/ 33 h 76"/>
                        <a:gd name="T34" fmla="*/ 15 w 75"/>
                        <a:gd name="T35" fmla="*/ 49 h 76"/>
                        <a:gd name="T36" fmla="*/ 0 w 75"/>
                        <a:gd name="T37" fmla="*/ 55 h 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5"/>
                        <a:gd name="T58" fmla="*/ 0 h 76"/>
                        <a:gd name="T59" fmla="*/ 75 w 75"/>
                        <a:gd name="T60" fmla="*/ 76 h 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5" h="76">
                          <a:moveTo>
                            <a:pt x="0" y="55"/>
                          </a:moveTo>
                          <a:lnTo>
                            <a:pt x="27" y="65"/>
                          </a:lnTo>
                          <a:lnTo>
                            <a:pt x="46" y="66"/>
                          </a:lnTo>
                          <a:lnTo>
                            <a:pt x="59" y="72"/>
                          </a:lnTo>
                          <a:lnTo>
                            <a:pt x="66" y="76"/>
                          </a:lnTo>
                          <a:lnTo>
                            <a:pt x="75" y="62"/>
                          </a:lnTo>
                          <a:lnTo>
                            <a:pt x="72" y="53"/>
                          </a:lnTo>
                          <a:lnTo>
                            <a:pt x="75" y="44"/>
                          </a:lnTo>
                          <a:lnTo>
                            <a:pt x="70" y="36"/>
                          </a:lnTo>
                          <a:lnTo>
                            <a:pt x="65" y="42"/>
                          </a:lnTo>
                          <a:lnTo>
                            <a:pt x="46" y="22"/>
                          </a:lnTo>
                          <a:lnTo>
                            <a:pt x="46" y="7"/>
                          </a:lnTo>
                          <a:lnTo>
                            <a:pt x="55" y="1"/>
                          </a:lnTo>
                          <a:lnTo>
                            <a:pt x="49" y="0"/>
                          </a:lnTo>
                          <a:lnTo>
                            <a:pt x="29" y="9"/>
                          </a:lnTo>
                          <a:lnTo>
                            <a:pt x="29" y="19"/>
                          </a:lnTo>
                          <a:lnTo>
                            <a:pt x="25" y="33"/>
                          </a:lnTo>
                          <a:lnTo>
                            <a:pt x="15" y="49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274457" name="Group 32"/>
                <p:cNvGrpSpPr>
                  <a:grpSpLocks/>
                </p:cNvGrpSpPr>
                <p:nvPr/>
              </p:nvGrpSpPr>
              <p:grpSpPr bwMode="auto">
                <a:xfrm>
                  <a:off x="1563" y="2698"/>
                  <a:ext cx="78" cy="75"/>
                  <a:chOff x="1563" y="2698"/>
                  <a:chExt cx="78" cy="75"/>
                </a:xfrm>
              </p:grpSpPr>
              <p:sp>
                <p:nvSpPr>
                  <p:cNvPr id="274458" name="Freeform 29"/>
                  <p:cNvSpPr>
                    <a:spLocks/>
                  </p:cNvSpPr>
                  <p:nvPr/>
                </p:nvSpPr>
                <p:spPr bwMode="auto">
                  <a:xfrm>
                    <a:off x="1563" y="2698"/>
                    <a:ext cx="53" cy="59"/>
                  </a:xfrm>
                  <a:custGeom>
                    <a:avLst/>
                    <a:gdLst>
                      <a:gd name="T0" fmla="*/ 0 w 106"/>
                      <a:gd name="T1" fmla="*/ 12 h 119"/>
                      <a:gd name="T2" fmla="*/ 15 w 106"/>
                      <a:gd name="T3" fmla="*/ 4 h 119"/>
                      <a:gd name="T4" fmla="*/ 20 w 106"/>
                      <a:gd name="T5" fmla="*/ 7 h 119"/>
                      <a:gd name="T6" fmla="*/ 30 w 106"/>
                      <a:gd name="T7" fmla="*/ 4 h 119"/>
                      <a:gd name="T8" fmla="*/ 46 w 106"/>
                      <a:gd name="T9" fmla="*/ 0 h 119"/>
                      <a:gd name="T10" fmla="*/ 58 w 106"/>
                      <a:gd name="T11" fmla="*/ 7 h 119"/>
                      <a:gd name="T12" fmla="*/ 65 w 106"/>
                      <a:gd name="T13" fmla="*/ 7 h 119"/>
                      <a:gd name="T14" fmla="*/ 69 w 106"/>
                      <a:gd name="T15" fmla="*/ 20 h 119"/>
                      <a:gd name="T16" fmla="*/ 76 w 106"/>
                      <a:gd name="T17" fmla="*/ 24 h 119"/>
                      <a:gd name="T18" fmla="*/ 75 w 106"/>
                      <a:gd name="T19" fmla="*/ 34 h 119"/>
                      <a:gd name="T20" fmla="*/ 78 w 106"/>
                      <a:gd name="T21" fmla="*/ 46 h 119"/>
                      <a:gd name="T22" fmla="*/ 79 w 106"/>
                      <a:gd name="T23" fmla="*/ 54 h 119"/>
                      <a:gd name="T24" fmla="*/ 93 w 106"/>
                      <a:gd name="T25" fmla="*/ 72 h 119"/>
                      <a:gd name="T26" fmla="*/ 99 w 106"/>
                      <a:gd name="T27" fmla="*/ 76 h 119"/>
                      <a:gd name="T28" fmla="*/ 105 w 106"/>
                      <a:gd name="T29" fmla="*/ 77 h 119"/>
                      <a:gd name="T30" fmla="*/ 106 w 106"/>
                      <a:gd name="T31" fmla="*/ 87 h 119"/>
                      <a:gd name="T32" fmla="*/ 96 w 106"/>
                      <a:gd name="T33" fmla="*/ 97 h 119"/>
                      <a:gd name="T34" fmla="*/ 79 w 106"/>
                      <a:gd name="T35" fmla="*/ 119 h 119"/>
                      <a:gd name="T36" fmla="*/ 75 w 106"/>
                      <a:gd name="T37" fmla="*/ 118 h 119"/>
                      <a:gd name="T38" fmla="*/ 72 w 106"/>
                      <a:gd name="T39" fmla="*/ 106 h 119"/>
                      <a:gd name="T40" fmla="*/ 73 w 106"/>
                      <a:gd name="T41" fmla="*/ 89 h 119"/>
                      <a:gd name="T42" fmla="*/ 76 w 106"/>
                      <a:gd name="T43" fmla="*/ 83 h 119"/>
                      <a:gd name="T44" fmla="*/ 75 w 106"/>
                      <a:gd name="T45" fmla="*/ 75 h 119"/>
                      <a:gd name="T46" fmla="*/ 50 w 106"/>
                      <a:gd name="T47" fmla="*/ 77 h 119"/>
                      <a:gd name="T48" fmla="*/ 30 w 106"/>
                      <a:gd name="T49" fmla="*/ 95 h 119"/>
                      <a:gd name="T50" fmla="*/ 30 w 106"/>
                      <a:gd name="T51" fmla="*/ 102 h 119"/>
                      <a:gd name="T52" fmla="*/ 26 w 106"/>
                      <a:gd name="T53" fmla="*/ 113 h 119"/>
                      <a:gd name="T54" fmla="*/ 13 w 106"/>
                      <a:gd name="T55" fmla="*/ 115 h 119"/>
                      <a:gd name="T56" fmla="*/ 7 w 106"/>
                      <a:gd name="T57" fmla="*/ 109 h 119"/>
                      <a:gd name="T58" fmla="*/ 13 w 106"/>
                      <a:gd name="T59" fmla="*/ 97 h 119"/>
                      <a:gd name="T60" fmla="*/ 15 w 106"/>
                      <a:gd name="T61" fmla="*/ 89 h 119"/>
                      <a:gd name="T62" fmla="*/ 19 w 106"/>
                      <a:gd name="T63" fmla="*/ 87 h 119"/>
                      <a:gd name="T64" fmla="*/ 16 w 106"/>
                      <a:gd name="T65" fmla="*/ 79 h 119"/>
                      <a:gd name="T66" fmla="*/ 29 w 106"/>
                      <a:gd name="T67" fmla="*/ 63 h 119"/>
                      <a:gd name="T68" fmla="*/ 36 w 106"/>
                      <a:gd name="T69" fmla="*/ 63 h 119"/>
                      <a:gd name="T70" fmla="*/ 46 w 106"/>
                      <a:gd name="T71" fmla="*/ 65 h 119"/>
                      <a:gd name="T72" fmla="*/ 53 w 106"/>
                      <a:gd name="T73" fmla="*/ 57 h 119"/>
                      <a:gd name="T74" fmla="*/ 61 w 106"/>
                      <a:gd name="T75" fmla="*/ 56 h 119"/>
                      <a:gd name="T76" fmla="*/ 62 w 106"/>
                      <a:gd name="T77" fmla="*/ 50 h 119"/>
                      <a:gd name="T78" fmla="*/ 40 w 106"/>
                      <a:gd name="T79" fmla="*/ 47 h 119"/>
                      <a:gd name="T80" fmla="*/ 42 w 106"/>
                      <a:gd name="T81" fmla="*/ 29 h 119"/>
                      <a:gd name="T82" fmla="*/ 35 w 106"/>
                      <a:gd name="T83" fmla="*/ 29 h 119"/>
                      <a:gd name="T84" fmla="*/ 20 w 106"/>
                      <a:gd name="T85" fmla="*/ 29 h 119"/>
                      <a:gd name="T86" fmla="*/ 0 w 106"/>
                      <a:gd name="T87" fmla="*/ 12 h 11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06"/>
                      <a:gd name="T133" fmla="*/ 0 h 119"/>
                      <a:gd name="T134" fmla="*/ 106 w 106"/>
                      <a:gd name="T135" fmla="*/ 119 h 11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06" h="119">
                        <a:moveTo>
                          <a:pt x="0" y="12"/>
                        </a:moveTo>
                        <a:lnTo>
                          <a:pt x="15" y="4"/>
                        </a:lnTo>
                        <a:lnTo>
                          <a:pt x="20" y="7"/>
                        </a:lnTo>
                        <a:lnTo>
                          <a:pt x="30" y="4"/>
                        </a:lnTo>
                        <a:lnTo>
                          <a:pt x="46" y="0"/>
                        </a:lnTo>
                        <a:lnTo>
                          <a:pt x="58" y="7"/>
                        </a:lnTo>
                        <a:lnTo>
                          <a:pt x="65" y="7"/>
                        </a:lnTo>
                        <a:lnTo>
                          <a:pt x="69" y="20"/>
                        </a:lnTo>
                        <a:lnTo>
                          <a:pt x="76" y="24"/>
                        </a:lnTo>
                        <a:lnTo>
                          <a:pt x="75" y="34"/>
                        </a:lnTo>
                        <a:lnTo>
                          <a:pt x="78" y="46"/>
                        </a:lnTo>
                        <a:lnTo>
                          <a:pt x="79" y="54"/>
                        </a:lnTo>
                        <a:lnTo>
                          <a:pt x="93" y="72"/>
                        </a:lnTo>
                        <a:lnTo>
                          <a:pt x="99" y="76"/>
                        </a:lnTo>
                        <a:lnTo>
                          <a:pt x="105" y="77"/>
                        </a:lnTo>
                        <a:lnTo>
                          <a:pt x="106" y="87"/>
                        </a:lnTo>
                        <a:lnTo>
                          <a:pt x="96" y="97"/>
                        </a:lnTo>
                        <a:lnTo>
                          <a:pt x="79" y="119"/>
                        </a:lnTo>
                        <a:lnTo>
                          <a:pt x="75" y="118"/>
                        </a:lnTo>
                        <a:lnTo>
                          <a:pt x="72" y="106"/>
                        </a:lnTo>
                        <a:lnTo>
                          <a:pt x="73" y="89"/>
                        </a:lnTo>
                        <a:lnTo>
                          <a:pt x="76" y="83"/>
                        </a:lnTo>
                        <a:lnTo>
                          <a:pt x="75" y="75"/>
                        </a:lnTo>
                        <a:lnTo>
                          <a:pt x="50" y="77"/>
                        </a:lnTo>
                        <a:lnTo>
                          <a:pt x="30" y="95"/>
                        </a:lnTo>
                        <a:lnTo>
                          <a:pt x="30" y="102"/>
                        </a:lnTo>
                        <a:lnTo>
                          <a:pt x="26" y="113"/>
                        </a:lnTo>
                        <a:lnTo>
                          <a:pt x="13" y="115"/>
                        </a:lnTo>
                        <a:lnTo>
                          <a:pt x="7" y="109"/>
                        </a:lnTo>
                        <a:lnTo>
                          <a:pt x="13" y="97"/>
                        </a:lnTo>
                        <a:lnTo>
                          <a:pt x="15" y="89"/>
                        </a:lnTo>
                        <a:lnTo>
                          <a:pt x="19" y="87"/>
                        </a:lnTo>
                        <a:lnTo>
                          <a:pt x="16" y="79"/>
                        </a:lnTo>
                        <a:lnTo>
                          <a:pt x="29" y="63"/>
                        </a:lnTo>
                        <a:lnTo>
                          <a:pt x="36" y="63"/>
                        </a:lnTo>
                        <a:lnTo>
                          <a:pt x="46" y="65"/>
                        </a:lnTo>
                        <a:lnTo>
                          <a:pt x="53" y="57"/>
                        </a:lnTo>
                        <a:lnTo>
                          <a:pt x="61" y="56"/>
                        </a:lnTo>
                        <a:lnTo>
                          <a:pt x="62" y="50"/>
                        </a:lnTo>
                        <a:lnTo>
                          <a:pt x="40" y="47"/>
                        </a:lnTo>
                        <a:lnTo>
                          <a:pt x="42" y="29"/>
                        </a:lnTo>
                        <a:lnTo>
                          <a:pt x="35" y="29"/>
                        </a:lnTo>
                        <a:lnTo>
                          <a:pt x="20" y="29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59" name="Freeform 30"/>
                  <p:cNvSpPr>
                    <a:spLocks/>
                  </p:cNvSpPr>
                  <p:nvPr/>
                </p:nvSpPr>
                <p:spPr bwMode="auto">
                  <a:xfrm>
                    <a:off x="1593" y="2765"/>
                    <a:ext cx="21" cy="8"/>
                  </a:xfrm>
                  <a:custGeom>
                    <a:avLst/>
                    <a:gdLst>
                      <a:gd name="T0" fmla="*/ 0 w 43"/>
                      <a:gd name="T1" fmla="*/ 11 h 15"/>
                      <a:gd name="T2" fmla="*/ 24 w 43"/>
                      <a:gd name="T3" fmla="*/ 15 h 15"/>
                      <a:gd name="T4" fmla="*/ 43 w 43"/>
                      <a:gd name="T5" fmla="*/ 1 h 15"/>
                      <a:gd name="T6" fmla="*/ 24 w 43"/>
                      <a:gd name="T7" fmla="*/ 0 h 15"/>
                      <a:gd name="T8" fmla="*/ 14 w 43"/>
                      <a:gd name="T9" fmla="*/ 4 h 15"/>
                      <a:gd name="T10" fmla="*/ 0 w 43"/>
                      <a:gd name="T11" fmla="*/ 11 h 1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3"/>
                      <a:gd name="T19" fmla="*/ 0 h 15"/>
                      <a:gd name="T20" fmla="*/ 43 w 43"/>
                      <a:gd name="T21" fmla="*/ 15 h 1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3" h="15">
                        <a:moveTo>
                          <a:pt x="0" y="11"/>
                        </a:moveTo>
                        <a:lnTo>
                          <a:pt x="24" y="15"/>
                        </a:lnTo>
                        <a:lnTo>
                          <a:pt x="43" y="1"/>
                        </a:lnTo>
                        <a:lnTo>
                          <a:pt x="24" y="0"/>
                        </a:lnTo>
                        <a:lnTo>
                          <a:pt x="14" y="4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60" name="Freeform 31"/>
                  <p:cNvSpPr>
                    <a:spLocks/>
                  </p:cNvSpPr>
                  <p:nvPr/>
                </p:nvSpPr>
                <p:spPr bwMode="auto">
                  <a:xfrm>
                    <a:off x="1622" y="2761"/>
                    <a:ext cx="19" cy="7"/>
                  </a:xfrm>
                  <a:custGeom>
                    <a:avLst/>
                    <a:gdLst>
                      <a:gd name="T0" fmla="*/ 0 w 39"/>
                      <a:gd name="T1" fmla="*/ 10 h 14"/>
                      <a:gd name="T2" fmla="*/ 22 w 39"/>
                      <a:gd name="T3" fmla="*/ 14 h 14"/>
                      <a:gd name="T4" fmla="*/ 39 w 39"/>
                      <a:gd name="T5" fmla="*/ 2 h 14"/>
                      <a:gd name="T6" fmla="*/ 29 w 39"/>
                      <a:gd name="T7" fmla="*/ 0 h 14"/>
                      <a:gd name="T8" fmla="*/ 0 w 39"/>
                      <a:gd name="T9" fmla="*/ 1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9"/>
                      <a:gd name="T16" fmla="*/ 0 h 14"/>
                      <a:gd name="T17" fmla="*/ 39 w 39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9" h="14">
                        <a:moveTo>
                          <a:pt x="0" y="10"/>
                        </a:moveTo>
                        <a:lnTo>
                          <a:pt x="22" y="14"/>
                        </a:lnTo>
                        <a:lnTo>
                          <a:pt x="39" y="2"/>
                        </a:lnTo>
                        <a:lnTo>
                          <a:pt x="29" y="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461" name="Group 35"/>
                <p:cNvGrpSpPr>
                  <a:grpSpLocks/>
                </p:cNvGrpSpPr>
                <p:nvPr/>
              </p:nvGrpSpPr>
              <p:grpSpPr bwMode="auto">
                <a:xfrm>
                  <a:off x="1786" y="2253"/>
                  <a:ext cx="18" cy="29"/>
                  <a:chOff x="1786" y="2253"/>
                  <a:chExt cx="18" cy="29"/>
                </a:xfrm>
              </p:grpSpPr>
              <p:sp>
                <p:nvSpPr>
                  <p:cNvPr id="274462" name="Freeform 33"/>
                  <p:cNvSpPr>
                    <a:spLocks/>
                  </p:cNvSpPr>
                  <p:nvPr/>
                </p:nvSpPr>
                <p:spPr bwMode="auto">
                  <a:xfrm>
                    <a:off x="1786" y="2268"/>
                    <a:ext cx="18" cy="14"/>
                  </a:xfrm>
                  <a:custGeom>
                    <a:avLst/>
                    <a:gdLst>
                      <a:gd name="T0" fmla="*/ 0 w 35"/>
                      <a:gd name="T1" fmla="*/ 19 h 28"/>
                      <a:gd name="T2" fmla="*/ 35 w 35"/>
                      <a:gd name="T3" fmla="*/ 28 h 28"/>
                      <a:gd name="T4" fmla="*/ 32 w 35"/>
                      <a:gd name="T5" fmla="*/ 12 h 28"/>
                      <a:gd name="T6" fmla="*/ 32 w 35"/>
                      <a:gd name="T7" fmla="*/ 0 h 28"/>
                      <a:gd name="T8" fmla="*/ 17 w 35"/>
                      <a:gd name="T9" fmla="*/ 8 h 28"/>
                      <a:gd name="T10" fmla="*/ 0 w 35"/>
                      <a:gd name="T11" fmla="*/ 19 h 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"/>
                      <a:gd name="T19" fmla="*/ 0 h 28"/>
                      <a:gd name="T20" fmla="*/ 35 w 35"/>
                      <a:gd name="T21" fmla="*/ 28 h 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" h="28">
                        <a:moveTo>
                          <a:pt x="0" y="19"/>
                        </a:moveTo>
                        <a:lnTo>
                          <a:pt x="35" y="28"/>
                        </a:lnTo>
                        <a:lnTo>
                          <a:pt x="32" y="12"/>
                        </a:lnTo>
                        <a:lnTo>
                          <a:pt x="32" y="0"/>
                        </a:lnTo>
                        <a:lnTo>
                          <a:pt x="17" y="8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63" name="Freeform 34"/>
                  <p:cNvSpPr>
                    <a:spLocks/>
                  </p:cNvSpPr>
                  <p:nvPr/>
                </p:nvSpPr>
                <p:spPr bwMode="auto">
                  <a:xfrm>
                    <a:off x="1787" y="2253"/>
                    <a:ext cx="14" cy="7"/>
                  </a:xfrm>
                  <a:custGeom>
                    <a:avLst/>
                    <a:gdLst>
                      <a:gd name="T0" fmla="*/ 0 w 27"/>
                      <a:gd name="T1" fmla="*/ 9 h 15"/>
                      <a:gd name="T2" fmla="*/ 27 w 27"/>
                      <a:gd name="T3" fmla="*/ 0 h 15"/>
                      <a:gd name="T4" fmla="*/ 26 w 27"/>
                      <a:gd name="T5" fmla="*/ 15 h 15"/>
                      <a:gd name="T6" fmla="*/ 0 w 27"/>
                      <a:gd name="T7" fmla="*/ 9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7"/>
                      <a:gd name="T13" fmla="*/ 0 h 15"/>
                      <a:gd name="T14" fmla="*/ 27 w 27"/>
                      <a:gd name="T15" fmla="*/ 15 h 1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7" h="15">
                        <a:moveTo>
                          <a:pt x="0" y="9"/>
                        </a:moveTo>
                        <a:lnTo>
                          <a:pt x="27" y="0"/>
                        </a:lnTo>
                        <a:lnTo>
                          <a:pt x="26" y="15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74464" name="Group 50"/>
              <p:cNvGrpSpPr>
                <a:grpSpLocks/>
              </p:cNvGrpSpPr>
              <p:nvPr/>
            </p:nvGrpSpPr>
            <p:grpSpPr bwMode="auto">
              <a:xfrm>
                <a:off x="1583" y="2118"/>
                <a:ext cx="1022" cy="1288"/>
                <a:chOff x="1583" y="2118"/>
                <a:chExt cx="1022" cy="1288"/>
              </a:xfrm>
            </p:grpSpPr>
            <p:sp>
              <p:nvSpPr>
                <p:cNvPr id="274465" name="Freeform 37"/>
                <p:cNvSpPr>
                  <a:spLocks/>
                </p:cNvSpPr>
                <p:nvPr/>
              </p:nvSpPr>
              <p:spPr bwMode="auto">
                <a:xfrm>
                  <a:off x="2051" y="2686"/>
                  <a:ext cx="554" cy="720"/>
                </a:xfrm>
                <a:custGeom>
                  <a:avLst/>
                  <a:gdLst>
                    <a:gd name="T0" fmla="*/ 155 w 1108"/>
                    <a:gd name="T1" fmla="*/ 193 h 1440"/>
                    <a:gd name="T2" fmla="*/ 215 w 1108"/>
                    <a:gd name="T3" fmla="*/ 133 h 1440"/>
                    <a:gd name="T4" fmla="*/ 304 w 1108"/>
                    <a:gd name="T5" fmla="*/ 153 h 1440"/>
                    <a:gd name="T6" fmla="*/ 344 w 1108"/>
                    <a:gd name="T7" fmla="*/ 139 h 1440"/>
                    <a:gd name="T8" fmla="*/ 380 w 1108"/>
                    <a:gd name="T9" fmla="*/ 129 h 1440"/>
                    <a:gd name="T10" fmla="*/ 445 w 1108"/>
                    <a:gd name="T11" fmla="*/ 113 h 1440"/>
                    <a:gd name="T12" fmla="*/ 455 w 1108"/>
                    <a:gd name="T13" fmla="*/ 48 h 1440"/>
                    <a:gd name="T14" fmla="*/ 525 w 1108"/>
                    <a:gd name="T15" fmla="*/ 8 h 1440"/>
                    <a:gd name="T16" fmla="*/ 569 w 1108"/>
                    <a:gd name="T17" fmla="*/ 0 h 1440"/>
                    <a:gd name="T18" fmla="*/ 634 w 1108"/>
                    <a:gd name="T19" fmla="*/ 24 h 1440"/>
                    <a:gd name="T20" fmla="*/ 684 w 1108"/>
                    <a:gd name="T21" fmla="*/ 44 h 1440"/>
                    <a:gd name="T22" fmla="*/ 749 w 1108"/>
                    <a:gd name="T23" fmla="*/ 78 h 1440"/>
                    <a:gd name="T24" fmla="*/ 803 w 1108"/>
                    <a:gd name="T25" fmla="*/ 143 h 1440"/>
                    <a:gd name="T26" fmla="*/ 913 w 1108"/>
                    <a:gd name="T27" fmla="*/ 149 h 1440"/>
                    <a:gd name="T28" fmla="*/ 1017 w 1108"/>
                    <a:gd name="T29" fmla="*/ 119 h 1440"/>
                    <a:gd name="T30" fmla="*/ 1037 w 1108"/>
                    <a:gd name="T31" fmla="*/ 58 h 1440"/>
                    <a:gd name="T32" fmla="*/ 1072 w 1108"/>
                    <a:gd name="T33" fmla="*/ 89 h 1440"/>
                    <a:gd name="T34" fmla="*/ 1093 w 1108"/>
                    <a:gd name="T35" fmla="*/ 203 h 1440"/>
                    <a:gd name="T36" fmla="*/ 1067 w 1108"/>
                    <a:gd name="T37" fmla="*/ 283 h 1440"/>
                    <a:gd name="T38" fmla="*/ 1087 w 1108"/>
                    <a:gd name="T39" fmla="*/ 338 h 1440"/>
                    <a:gd name="T40" fmla="*/ 1062 w 1108"/>
                    <a:gd name="T41" fmla="*/ 432 h 1440"/>
                    <a:gd name="T42" fmla="*/ 1032 w 1108"/>
                    <a:gd name="T43" fmla="*/ 491 h 1440"/>
                    <a:gd name="T44" fmla="*/ 1047 w 1108"/>
                    <a:gd name="T45" fmla="*/ 571 h 1440"/>
                    <a:gd name="T46" fmla="*/ 1042 w 1108"/>
                    <a:gd name="T47" fmla="*/ 626 h 1440"/>
                    <a:gd name="T48" fmla="*/ 1067 w 1108"/>
                    <a:gd name="T49" fmla="*/ 676 h 1440"/>
                    <a:gd name="T50" fmla="*/ 1100 w 1108"/>
                    <a:gd name="T51" fmla="*/ 761 h 1440"/>
                    <a:gd name="T52" fmla="*/ 1061 w 1108"/>
                    <a:gd name="T53" fmla="*/ 918 h 1440"/>
                    <a:gd name="T54" fmla="*/ 1014 w 1108"/>
                    <a:gd name="T55" fmla="*/ 1044 h 1440"/>
                    <a:gd name="T56" fmla="*/ 946 w 1108"/>
                    <a:gd name="T57" fmla="*/ 1186 h 1440"/>
                    <a:gd name="T58" fmla="*/ 876 w 1108"/>
                    <a:gd name="T59" fmla="*/ 1305 h 1440"/>
                    <a:gd name="T60" fmla="*/ 792 w 1108"/>
                    <a:gd name="T61" fmla="*/ 1421 h 1440"/>
                    <a:gd name="T62" fmla="*/ 714 w 1108"/>
                    <a:gd name="T63" fmla="*/ 1430 h 1440"/>
                    <a:gd name="T64" fmla="*/ 704 w 1108"/>
                    <a:gd name="T65" fmla="*/ 1374 h 1440"/>
                    <a:gd name="T66" fmla="*/ 694 w 1108"/>
                    <a:gd name="T67" fmla="*/ 1319 h 1440"/>
                    <a:gd name="T68" fmla="*/ 678 w 1108"/>
                    <a:gd name="T69" fmla="*/ 1275 h 1440"/>
                    <a:gd name="T70" fmla="*/ 660 w 1108"/>
                    <a:gd name="T71" fmla="*/ 1165 h 1440"/>
                    <a:gd name="T72" fmla="*/ 630 w 1108"/>
                    <a:gd name="T73" fmla="*/ 1114 h 1440"/>
                    <a:gd name="T74" fmla="*/ 624 w 1108"/>
                    <a:gd name="T75" fmla="*/ 1040 h 1440"/>
                    <a:gd name="T76" fmla="*/ 630 w 1108"/>
                    <a:gd name="T77" fmla="*/ 984 h 1440"/>
                    <a:gd name="T78" fmla="*/ 640 w 1108"/>
                    <a:gd name="T79" fmla="*/ 940 h 1440"/>
                    <a:gd name="T80" fmla="*/ 624 w 1108"/>
                    <a:gd name="T81" fmla="*/ 861 h 1440"/>
                    <a:gd name="T82" fmla="*/ 515 w 1108"/>
                    <a:gd name="T83" fmla="*/ 756 h 1440"/>
                    <a:gd name="T84" fmla="*/ 499 w 1108"/>
                    <a:gd name="T85" fmla="*/ 676 h 1440"/>
                    <a:gd name="T86" fmla="*/ 425 w 1108"/>
                    <a:gd name="T87" fmla="*/ 696 h 1440"/>
                    <a:gd name="T88" fmla="*/ 376 w 1108"/>
                    <a:gd name="T89" fmla="*/ 700 h 1440"/>
                    <a:gd name="T90" fmla="*/ 324 w 1108"/>
                    <a:gd name="T91" fmla="*/ 730 h 1440"/>
                    <a:gd name="T92" fmla="*/ 264 w 1108"/>
                    <a:gd name="T93" fmla="*/ 750 h 1440"/>
                    <a:gd name="T94" fmla="*/ 175 w 1108"/>
                    <a:gd name="T95" fmla="*/ 776 h 1440"/>
                    <a:gd name="T96" fmla="*/ 56 w 1108"/>
                    <a:gd name="T97" fmla="*/ 686 h 1440"/>
                    <a:gd name="T98" fmla="*/ 30 w 1108"/>
                    <a:gd name="T99" fmla="*/ 567 h 1440"/>
                    <a:gd name="T100" fmla="*/ 0 w 1108"/>
                    <a:gd name="T101" fmla="*/ 511 h 1440"/>
                    <a:gd name="T102" fmla="*/ 26 w 1108"/>
                    <a:gd name="T103" fmla="*/ 452 h 1440"/>
                    <a:gd name="T104" fmla="*/ 26 w 1108"/>
                    <a:gd name="T105" fmla="*/ 388 h 1440"/>
                    <a:gd name="T106" fmla="*/ 71 w 1108"/>
                    <a:gd name="T107" fmla="*/ 352 h 1440"/>
                    <a:gd name="T108" fmla="*/ 51 w 1108"/>
                    <a:gd name="T109" fmla="*/ 318 h 1440"/>
                    <a:gd name="T110" fmla="*/ 66 w 1108"/>
                    <a:gd name="T111" fmla="*/ 278 h 144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108"/>
                    <a:gd name="T169" fmla="*/ 0 h 1440"/>
                    <a:gd name="T170" fmla="*/ 1108 w 1108"/>
                    <a:gd name="T171" fmla="*/ 1440 h 144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108" h="1440">
                      <a:moveTo>
                        <a:pt x="91" y="217"/>
                      </a:moveTo>
                      <a:lnTo>
                        <a:pt x="155" y="193"/>
                      </a:lnTo>
                      <a:lnTo>
                        <a:pt x="185" y="143"/>
                      </a:lnTo>
                      <a:lnTo>
                        <a:pt x="215" y="133"/>
                      </a:lnTo>
                      <a:lnTo>
                        <a:pt x="260" y="99"/>
                      </a:lnTo>
                      <a:lnTo>
                        <a:pt x="304" y="153"/>
                      </a:lnTo>
                      <a:lnTo>
                        <a:pt x="329" y="133"/>
                      </a:lnTo>
                      <a:lnTo>
                        <a:pt x="344" y="139"/>
                      </a:lnTo>
                      <a:lnTo>
                        <a:pt x="366" y="129"/>
                      </a:lnTo>
                      <a:lnTo>
                        <a:pt x="380" y="129"/>
                      </a:lnTo>
                      <a:lnTo>
                        <a:pt x="410" y="133"/>
                      </a:lnTo>
                      <a:lnTo>
                        <a:pt x="445" y="113"/>
                      </a:lnTo>
                      <a:lnTo>
                        <a:pt x="420" y="84"/>
                      </a:lnTo>
                      <a:lnTo>
                        <a:pt x="455" y="48"/>
                      </a:lnTo>
                      <a:lnTo>
                        <a:pt x="485" y="48"/>
                      </a:lnTo>
                      <a:lnTo>
                        <a:pt x="525" y="8"/>
                      </a:lnTo>
                      <a:lnTo>
                        <a:pt x="555" y="8"/>
                      </a:lnTo>
                      <a:lnTo>
                        <a:pt x="569" y="0"/>
                      </a:lnTo>
                      <a:lnTo>
                        <a:pt x="614" y="8"/>
                      </a:lnTo>
                      <a:lnTo>
                        <a:pt x="634" y="24"/>
                      </a:lnTo>
                      <a:lnTo>
                        <a:pt x="650" y="28"/>
                      </a:lnTo>
                      <a:lnTo>
                        <a:pt x="684" y="44"/>
                      </a:lnTo>
                      <a:lnTo>
                        <a:pt x="718" y="58"/>
                      </a:lnTo>
                      <a:lnTo>
                        <a:pt x="749" y="78"/>
                      </a:lnTo>
                      <a:lnTo>
                        <a:pt x="789" y="119"/>
                      </a:lnTo>
                      <a:lnTo>
                        <a:pt x="803" y="143"/>
                      </a:lnTo>
                      <a:lnTo>
                        <a:pt x="847" y="139"/>
                      </a:lnTo>
                      <a:lnTo>
                        <a:pt x="913" y="149"/>
                      </a:lnTo>
                      <a:lnTo>
                        <a:pt x="948" y="169"/>
                      </a:lnTo>
                      <a:lnTo>
                        <a:pt x="1017" y="119"/>
                      </a:lnTo>
                      <a:lnTo>
                        <a:pt x="1012" y="89"/>
                      </a:lnTo>
                      <a:lnTo>
                        <a:pt x="1037" y="58"/>
                      </a:lnTo>
                      <a:lnTo>
                        <a:pt x="1062" y="48"/>
                      </a:lnTo>
                      <a:lnTo>
                        <a:pt x="1072" y="89"/>
                      </a:lnTo>
                      <a:lnTo>
                        <a:pt x="1077" y="143"/>
                      </a:lnTo>
                      <a:lnTo>
                        <a:pt x="1093" y="203"/>
                      </a:lnTo>
                      <a:lnTo>
                        <a:pt x="1093" y="248"/>
                      </a:lnTo>
                      <a:lnTo>
                        <a:pt x="1067" y="283"/>
                      </a:lnTo>
                      <a:lnTo>
                        <a:pt x="1097" y="293"/>
                      </a:lnTo>
                      <a:lnTo>
                        <a:pt x="1087" y="338"/>
                      </a:lnTo>
                      <a:lnTo>
                        <a:pt x="1077" y="392"/>
                      </a:lnTo>
                      <a:lnTo>
                        <a:pt x="1062" y="432"/>
                      </a:lnTo>
                      <a:lnTo>
                        <a:pt x="1042" y="467"/>
                      </a:lnTo>
                      <a:lnTo>
                        <a:pt x="1032" y="491"/>
                      </a:lnTo>
                      <a:lnTo>
                        <a:pt x="1037" y="527"/>
                      </a:lnTo>
                      <a:lnTo>
                        <a:pt x="1047" y="571"/>
                      </a:lnTo>
                      <a:lnTo>
                        <a:pt x="1037" y="601"/>
                      </a:lnTo>
                      <a:lnTo>
                        <a:pt x="1042" y="626"/>
                      </a:lnTo>
                      <a:lnTo>
                        <a:pt x="1052" y="646"/>
                      </a:lnTo>
                      <a:lnTo>
                        <a:pt x="1067" y="676"/>
                      </a:lnTo>
                      <a:lnTo>
                        <a:pt x="1108" y="722"/>
                      </a:lnTo>
                      <a:lnTo>
                        <a:pt x="1100" y="761"/>
                      </a:lnTo>
                      <a:lnTo>
                        <a:pt x="1083" y="836"/>
                      </a:lnTo>
                      <a:lnTo>
                        <a:pt x="1061" y="918"/>
                      </a:lnTo>
                      <a:lnTo>
                        <a:pt x="1041" y="978"/>
                      </a:lnTo>
                      <a:lnTo>
                        <a:pt x="1014" y="1044"/>
                      </a:lnTo>
                      <a:lnTo>
                        <a:pt x="978" y="1124"/>
                      </a:lnTo>
                      <a:lnTo>
                        <a:pt x="946" y="1186"/>
                      </a:lnTo>
                      <a:lnTo>
                        <a:pt x="909" y="1255"/>
                      </a:lnTo>
                      <a:lnTo>
                        <a:pt x="876" y="1305"/>
                      </a:lnTo>
                      <a:lnTo>
                        <a:pt x="840" y="1359"/>
                      </a:lnTo>
                      <a:lnTo>
                        <a:pt x="792" y="1421"/>
                      </a:lnTo>
                      <a:lnTo>
                        <a:pt x="750" y="1440"/>
                      </a:lnTo>
                      <a:lnTo>
                        <a:pt x="714" y="1430"/>
                      </a:lnTo>
                      <a:lnTo>
                        <a:pt x="694" y="1384"/>
                      </a:lnTo>
                      <a:lnTo>
                        <a:pt x="704" y="1374"/>
                      </a:lnTo>
                      <a:lnTo>
                        <a:pt x="714" y="1339"/>
                      </a:lnTo>
                      <a:lnTo>
                        <a:pt x="694" y="1319"/>
                      </a:lnTo>
                      <a:lnTo>
                        <a:pt x="694" y="1295"/>
                      </a:lnTo>
                      <a:lnTo>
                        <a:pt x="678" y="1275"/>
                      </a:lnTo>
                      <a:lnTo>
                        <a:pt x="678" y="1209"/>
                      </a:lnTo>
                      <a:lnTo>
                        <a:pt x="660" y="1165"/>
                      </a:lnTo>
                      <a:lnTo>
                        <a:pt x="650" y="1139"/>
                      </a:lnTo>
                      <a:lnTo>
                        <a:pt x="630" y="1114"/>
                      </a:lnTo>
                      <a:lnTo>
                        <a:pt x="599" y="1084"/>
                      </a:lnTo>
                      <a:lnTo>
                        <a:pt x="624" y="1040"/>
                      </a:lnTo>
                      <a:lnTo>
                        <a:pt x="630" y="1004"/>
                      </a:lnTo>
                      <a:lnTo>
                        <a:pt x="630" y="984"/>
                      </a:lnTo>
                      <a:lnTo>
                        <a:pt x="650" y="970"/>
                      </a:lnTo>
                      <a:lnTo>
                        <a:pt x="640" y="940"/>
                      </a:lnTo>
                      <a:lnTo>
                        <a:pt x="634" y="900"/>
                      </a:lnTo>
                      <a:lnTo>
                        <a:pt x="624" y="861"/>
                      </a:lnTo>
                      <a:lnTo>
                        <a:pt x="525" y="781"/>
                      </a:lnTo>
                      <a:lnTo>
                        <a:pt x="515" y="756"/>
                      </a:lnTo>
                      <a:lnTo>
                        <a:pt x="525" y="700"/>
                      </a:lnTo>
                      <a:lnTo>
                        <a:pt x="499" y="676"/>
                      </a:lnTo>
                      <a:lnTo>
                        <a:pt x="475" y="690"/>
                      </a:lnTo>
                      <a:lnTo>
                        <a:pt x="425" y="696"/>
                      </a:lnTo>
                      <a:lnTo>
                        <a:pt x="406" y="672"/>
                      </a:lnTo>
                      <a:lnTo>
                        <a:pt x="376" y="700"/>
                      </a:lnTo>
                      <a:lnTo>
                        <a:pt x="359" y="730"/>
                      </a:lnTo>
                      <a:lnTo>
                        <a:pt x="324" y="730"/>
                      </a:lnTo>
                      <a:lnTo>
                        <a:pt x="300" y="750"/>
                      </a:lnTo>
                      <a:lnTo>
                        <a:pt x="264" y="750"/>
                      </a:lnTo>
                      <a:lnTo>
                        <a:pt x="225" y="781"/>
                      </a:lnTo>
                      <a:lnTo>
                        <a:pt x="175" y="776"/>
                      </a:lnTo>
                      <a:lnTo>
                        <a:pt x="111" y="726"/>
                      </a:lnTo>
                      <a:lnTo>
                        <a:pt x="56" y="686"/>
                      </a:lnTo>
                      <a:lnTo>
                        <a:pt x="30" y="656"/>
                      </a:lnTo>
                      <a:lnTo>
                        <a:pt x="30" y="567"/>
                      </a:lnTo>
                      <a:lnTo>
                        <a:pt x="0" y="541"/>
                      </a:lnTo>
                      <a:lnTo>
                        <a:pt x="0" y="511"/>
                      </a:lnTo>
                      <a:lnTo>
                        <a:pt x="6" y="487"/>
                      </a:lnTo>
                      <a:lnTo>
                        <a:pt x="26" y="452"/>
                      </a:lnTo>
                      <a:lnTo>
                        <a:pt x="10" y="422"/>
                      </a:lnTo>
                      <a:lnTo>
                        <a:pt x="26" y="388"/>
                      </a:lnTo>
                      <a:lnTo>
                        <a:pt x="51" y="372"/>
                      </a:lnTo>
                      <a:lnTo>
                        <a:pt x="71" y="352"/>
                      </a:lnTo>
                      <a:lnTo>
                        <a:pt x="71" y="332"/>
                      </a:lnTo>
                      <a:lnTo>
                        <a:pt x="51" y="318"/>
                      </a:lnTo>
                      <a:lnTo>
                        <a:pt x="51" y="293"/>
                      </a:lnTo>
                      <a:lnTo>
                        <a:pt x="66" y="278"/>
                      </a:lnTo>
                      <a:lnTo>
                        <a:pt x="91" y="217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466" name="Group 40"/>
                <p:cNvGrpSpPr>
                  <a:grpSpLocks/>
                </p:cNvGrpSpPr>
                <p:nvPr/>
              </p:nvGrpSpPr>
              <p:grpSpPr bwMode="auto">
                <a:xfrm>
                  <a:off x="2494" y="2949"/>
                  <a:ext cx="63" cy="154"/>
                  <a:chOff x="2494" y="2949"/>
                  <a:chExt cx="63" cy="154"/>
                </a:xfrm>
              </p:grpSpPr>
              <p:sp>
                <p:nvSpPr>
                  <p:cNvPr id="274467" name="Freeform 38"/>
                  <p:cNvSpPr>
                    <a:spLocks/>
                  </p:cNvSpPr>
                  <p:nvPr/>
                </p:nvSpPr>
                <p:spPr bwMode="auto">
                  <a:xfrm>
                    <a:off x="2494" y="2949"/>
                    <a:ext cx="25" cy="43"/>
                  </a:xfrm>
                  <a:custGeom>
                    <a:avLst/>
                    <a:gdLst>
                      <a:gd name="T0" fmla="*/ 35 w 50"/>
                      <a:gd name="T1" fmla="*/ 0 h 85"/>
                      <a:gd name="T2" fmla="*/ 0 w 50"/>
                      <a:gd name="T3" fmla="*/ 24 h 85"/>
                      <a:gd name="T4" fmla="*/ 15 w 50"/>
                      <a:gd name="T5" fmla="*/ 59 h 85"/>
                      <a:gd name="T6" fmla="*/ 25 w 50"/>
                      <a:gd name="T7" fmla="*/ 85 h 85"/>
                      <a:gd name="T8" fmla="*/ 50 w 50"/>
                      <a:gd name="T9" fmla="*/ 64 h 85"/>
                      <a:gd name="T10" fmla="*/ 35 w 50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85"/>
                      <a:gd name="T20" fmla="*/ 50 w 50"/>
                      <a:gd name="T21" fmla="*/ 85 h 8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85">
                        <a:moveTo>
                          <a:pt x="35" y="0"/>
                        </a:moveTo>
                        <a:lnTo>
                          <a:pt x="0" y="24"/>
                        </a:lnTo>
                        <a:lnTo>
                          <a:pt x="15" y="59"/>
                        </a:lnTo>
                        <a:lnTo>
                          <a:pt x="25" y="85"/>
                        </a:lnTo>
                        <a:lnTo>
                          <a:pt x="50" y="64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68" name="Freeform 39"/>
                  <p:cNvSpPr>
                    <a:spLocks/>
                  </p:cNvSpPr>
                  <p:nvPr/>
                </p:nvSpPr>
                <p:spPr bwMode="auto">
                  <a:xfrm>
                    <a:off x="2537" y="3059"/>
                    <a:ext cx="20" cy="44"/>
                  </a:xfrm>
                  <a:custGeom>
                    <a:avLst/>
                    <a:gdLst>
                      <a:gd name="T0" fmla="*/ 26 w 40"/>
                      <a:gd name="T1" fmla="*/ 0 h 88"/>
                      <a:gd name="T2" fmla="*/ 0 w 40"/>
                      <a:gd name="T3" fmla="*/ 17 h 88"/>
                      <a:gd name="T4" fmla="*/ 6 w 40"/>
                      <a:gd name="T5" fmla="*/ 46 h 88"/>
                      <a:gd name="T6" fmla="*/ 10 w 40"/>
                      <a:gd name="T7" fmla="*/ 83 h 88"/>
                      <a:gd name="T8" fmla="*/ 40 w 40"/>
                      <a:gd name="T9" fmla="*/ 88 h 88"/>
                      <a:gd name="T10" fmla="*/ 40 w 40"/>
                      <a:gd name="T11" fmla="*/ 59 h 88"/>
                      <a:gd name="T12" fmla="*/ 26 w 40"/>
                      <a:gd name="T13" fmla="*/ 0 h 8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"/>
                      <a:gd name="T22" fmla="*/ 0 h 88"/>
                      <a:gd name="T23" fmla="*/ 40 w 40"/>
                      <a:gd name="T24" fmla="*/ 88 h 8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" h="88">
                        <a:moveTo>
                          <a:pt x="26" y="0"/>
                        </a:moveTo>
                        <a:lnTo>
                          <a:pt x="0" y="17"/>
                        </a:lnTo>
                        <a:lnTo>
                          <a:pt x="6" y="46"/>
                        </a:lnTo>
                        <a:lnTo>
                          <a:pt x="10" y="83"/>
                        </a:lnTo>
                        <a:lnTo>
                          <a:pt x="40" y="88"/>
                        </a:lnTo>
                        <a:lnTo>
                          <a:pt x="40" y="59"/>
                        </a:lnTo>
                        <a:lnTo>
                          <a:pt x="26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469" name="Freeform 41"/>
                <p:cNvSpPr>
                  <a:spLocks/>
                </p:cNvSpPr>
                <p:nvPr/>
              </p:nvSpPr>
              <p:spPr bwMode="auto">
                <a:xfrm>
                  <a:off x="1583" y="2118"/>
                  <a:ext cx="959" cy="680"/>
                </a:xfrm>
                <a:custGeom>
                  <a:avLst/>
                  <a:gdLst>
                    <a:gd name="T0" fmla="*/ 1005 w 1920"/>
                    <a:gd name="T1" fmla="*/ 1355 h 1360"/>
                    <a:gd name="T2" fmla="*/ 1064 w 1920"/>
                    <a:gd name="T3" fmla="*/ 1225 h 1360"/>
                    <a:gd name="T4" fmla="*/ 1108 w 1920"/>
                    <a:gd name="T5" fmla="*/ 1159 h 1360"/>
                    <a:gd name="T6" fmla="*/ 1252 w 1920"/>
                    <a:gd name="T7" fmla="*/ 1125 h 1360"/>
                    <a:gd name="T8" fmla="*/ 1153 w 1920"/>
                    <a:gd name="T9" fmla="*/ 1069 h 1360"/>
                    <a:gd name="T10" fmla="*/ 1283 w 1920"/>
                    <a:gd name="T11" fmla="*/ 1110 h 1360"/>
                    <a:gd name="T12" fmla="*/ 1303 w 1920"/>
                    <a:gd name="T13" fmla="*/ 1046 h 1360"/>
                    <a:gd name="T14" fmla="*/ 1359 w 1920"/>
                    <a:gd name="T15" fmla="*/ 1059 h 1360"/>
                    <a:gd name="T16" fmla="*/ 1429 w 1920"/>
                    <a:gd name="T17" fmla="*/ 1026 h 1360"/>
                    <a:gd name="T18" fmla="*/ 1494 w 1920"/>
                    <a:gd name="T19" fmla="*/ 1024 h 1360"/>
                    <a:gd name="T20" fmla="*/ 1524 w 1920"/>
                    <a:gd name="T21" fmla="*/ 1119 h 1360"/>
                    <a:gd name="T22" fmla="*/ 1676 w 1920"/>
                    <a:gd name="T23" fmla="*/ 1149 h 1360"/>
                    <a:gd name="T24" fmla="*/ 1808 w 1920"/>
                    <a:gd name="T25" fmla="*/ 1219 h 1360"/>
                    <a:gd name="T26" fmla="*/ 1915 w 1920"/>
                    <a:gd name="T27" fmla="*/ 1140 h 1360"/>
                    <a:gd name="T28" fmla="*/ 1908 w 1920"/>
                    <a:gd name="T29" fmla="*/ 921 h 1360"/>
                    <a:gd name="T30" fmla="*/ 1841 w 1920"/>
                    <a:gd name="T31" fmla="*/ 832 h 1360"/>
                    <a:gd name="T32" fmla="*/ 1788 w 1920"/>
                    <a:gd name="T33" fmla="*/ 897 h 1360"/>
                    <a:gd name="T34" fmla="*/ 1726 w 1920"/>
                    <a:gd name="T35" fmla="*/ 925 h 1360"/>
                    <a:gd name="T36" fmla="*/ 1680 w 1920"/>
                    <a:gd name="T37" fmla="*/ 888 h 1360"/>
                    <a:gd name="T38" fmla="*/ 1766 w 1920"/>
                    <a:gd name="T39" fmla="*/ 832 h 1360"/>
                    <a:gd name="T40" fmla="*/ 1762 w 1920"/>
                    <a:gd name="T41" fmla="*/ 636 h 1360"/>
                    <a:gd name="T42" fmla="*/ 1465 w 1920"/>
                    <a:gd name="T43" fmla="*/ 329 h 1360"/>
                    <a:gd name="T44" fmla="*/ 1130 w 1920"/>
                    <a:gd name="T45" fmla="*/ 129 h 1360"/>
                    <a:gd name="T46" fmla="*/ 601 w 1920"/>
                    <a:gd name="T47" fmla="*/ 1 h 1360"/>
                    <a:gd name="T48" fmla="*/ 279 w 1920"/>
                    <a:gd name="T49" fmla="*/ 37 h 1360"/>
                    <a:gd name="T50" fmla="*/ 141 w 1920"/>
                    <a:gd name="T51" fmla="*/ 127 h 1360"/>
                    <a:gd name="T52" fmla="*/ 49 w 1920"/>
                    <a:gd name="T53" fmla="*/ 72 h 1360"/>
                    <a:gd name="T54" fmla="*/ 32 w 1920"/>
                    <a:gd name="T55" fmla="*/ 193 h 1360"/>
                    <a:gd name="T56" fmla="*/ 23 w 1920"/>
                    <a:gd name="T57" fmla="*/ 327 h 1360"/>
                    <a:gd name="T58" fmla="*/ 122 w 1920"/>
                    <a:gd name="T59" fmla="*/ 328 h 1360"/>
                    <a:gd name="T60" fmla="*/ 257 w 1920"/>
                    <a:gd name="T61" fmla="*/ 252 h 1360"/>
                    <a:gd name="T62" fmla="*/ 382 w 1920"/>
                    <a:gd name="T63" fmla="*/ 256 h 1360"/>
                    <a:gd name="T64" fmla="*/ 498 w 1920"/>
                    <a:gd name="T65" fmla="*/ 255 h 1360"/>
                    <a:gd name="T66" fmla="*/ 612 w 1920"/>
                    <a:gd name="T67" fmla="*/ 286 h 1360"/>
                    <a:gd name="T68" fmla="*/ 608 w 1920"/>
                    <a:gd name="T69" fmla="*/ 365 h 1360"/>
                    <a:gd name="T70" fmla="*/ 789 w 1920"/>
                    <a:gd name="T71" fmla="*/ 358 h 1360"/>
                    <a:gd name="T72" fmla="*/ 859 w 1920"/>
                    <a:gd name="T73" fmla="*/ 374 h 1360"/>
                    <a:gd name="T74" fmla="*/ 839 w 1920"/>
                    <a:gd name="T75" fmla="*/ 420 h 1360"/>
                    <a:gd name="T76" fmla="*/ 869 w 1920"/>
                    <a:gd name="T77" fmla="*/ 497 h 1360"/>
                    <a:gd name="T78" fmla="*/ 919 w 1920"/>
                    <a:gd name="T79" fmla="*/ 595 h 1360"/>
                    <a:gd name="T80" fmla="*/ 929 w 1920"/>
                    <a:gd name="T81" fmla="*/ 666 h 1360"/>
                    <a:gd name="T82" fmla="*/ 899 w 1920"/>
                    <a:gd name="T83" fmla="*/ 626 h 1360"/>
                    <a:gd name="T84" fmla="*/ 829 w 1920"/>
                    <a:gd name="T85" fmla="*/ 695 h 1360"/>
                    <a:gd name="T86" fmla="*/ 860 w 1920"/>
                    <a:gd name="T87" fmla="*/ 802 h 1360"/>
                    <a:gd name="T88" fmla="*/ 905 w 1920"/>
                    <a:gd name="T89" fmla="*/ 930 h 1360"/>
                    <a:gd name="T90" fmla="*/ 998 w 1920"/>
                    <a:gd name="T91" fmla="*/ 921 h 1360"/>
                    <a:gd name="T92" fmla="*/ 961 w 1920"/>
                    <a:gd name="T93" fmla="*/ 825 h 1360"/>
                    <a:gd name="T94" fmla="*/ 921 w 1920"/>
                    <a:gd name="T95" fmla="*/ 735 h 1360"/>
                    <a:gd name="T96" fmla="*/ 989 w 1920"/>
                    <a:gd name="T97" fmla="*/ 797 h 1360"/>
                    <a:gd name="T98" fmla="*/ 1024 w 1920"/>
                    <a:gd name="T99" fmla="*/ 802 h 1360"/>
                    <a:gd name="T100" fmla="*/ 1060 w 1920"/>
                    <a:gd name="T101" fmla="*/ 880 h 1360"/>
                    <a:gd name="T102" fmla="*/ 1014 w 1920"/>
                    <a:gd name="T103" fmla="*/ 967 h 1360"/>
                    <a:gd name="T104" fmla="*/ 954 w 1920"/>
                    <a:gd name="T105" fmla="*/ 936 h 1360"/>
                    <a:gd name="T106" fmla="*/ 985 w 1920"/>
                    <a:gd name="T107" fmla="*/ 991 h 1360"/>
                    <a:gd name="T108" fmla="*/ 954 w 1920"/>
                    <a:gd name="T109" fmla="*/ 1126 h 1360"/>
                    <a:gd name="T110" fmla="*/ 999 w 1920"/>
                    <a:gd name="T111" fmla="*/ 1201 h 136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920"/>
                    <a:gd name="T169" fmla="*/ 0 h 1360"/>
                    <a:gd name="T170" fmla="*/ 1920 w 1920"/>
                    <a:gd name="T171" fmla="*/ 1360 h 136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920" h="1360">
                      <a:moveTo>
                        <a:pt x="934" y="1265"/>
                      </a:moveTo>
                      <a:lnTo>
                        <a:pt x="961" y="1304"/>
                      </a:lnTo>
                      <a:lnTo>
                        <a:pt x="951" y="1325"/>
                      </a:lnTo>
                      <a:lnTo>
                        <a:pt x="964" y="1342"/>
                      </a:lnTo>
                      <a:lnTo>
                        <a:pt x="979" y="1360"/>
                      </a:lnTo>
                      <a:lnTo>
                        <a:pt x="1005" y="1355"/>
                      </a:lnTo>
                      <a:lnTo>
                        <a:pt x="1030" y="1325"/>
                      </a:lnTo>
                      <a:lnTo>
                        <a:pt x="1060" y="1305"/>
                      </a:lnTo>
                      <a:lnTo>
                        <a:pt x="1074" y="1288"/>
                      </a:lnTo>
                      <a:lnTo>
                        <a:pt x="1068" y="1268"/>
                      </a:lnTo>
                      <a:lnTo>
                        <a:pt x="1064" y="1248"/>
                      </a:lnTo>
                      <a:lnTo>
                        <a:pt x="1064" y="1225"/>
                      </a:lnTo>
                      <a:lnTo>
                        <a:pt x="1080" y="1215"/>
                      </a:lnTo>
                      <a:lnTo>
                        <a:pt x="1080" y="1193"/>
                      </a:lnTo>
                      <a:lnTo>
                        <a:pt x="1074" y="1181"/>
                      </a:lnTo>
                      <a:lnTo>
                        <a:pt x="1084" y="1169"/>
                      </a:lnTo>
                      <a:lnTo>
                        <a:pt x="1103" y="1171"/>
                      </a:lnTo>
                      <a:lnTo>
                        <a:pt x="1108" y="1159"/>
                      </a:lnTo>
                      <a:lnTo>
                        <a:pt x="1108" y="1143"/>
                      </a:lnTo>
                      <a:lnTo>
                        <a:pt x="1114" y="1130"/>
                      </a:lnTo>
                      <a:lnTo>
                        <a:pt x="1157" y="1136"/>
                      </a:lnTo>
                      <a:lnTo>
                        <a:pt x="1173" y="1149"/>
                      </a:lnTo>
                      <a:lnTo>
                        <a:pt x="1249" y="1140"/>
                      </a:lnTo>
                      <a:lnTo>
                        <a:pt x="1252" y="1125"/>
                      </a:lnTo>
                      <a:lnTo>
                        <a:pt x="1229" y="1106"/>
                      </a:lnTo>
                      <a:lnTo>
                        <a:pt x="1177" y="1109"/>
                      </a:lnTo>
                      <a:lnTo>
                        <a:pt x="1153" y="1106"/>
                      </a:lnTo>
                      <a:lnTo>
                        <a:pt x="1144" y="1096"/>
                      </a:lnTo>
                      <a:lnTo>
                        <a:pt x="1144" y="1079"/>
                      </a:lnTo>
                      <a:lnTo>
                        <a:pt x="1153" y="1069"/>
                      </a:lnTo>
                      <a:lnTo>
                        <a:pt x="1173" y="1085"/>
                      </a:lnTo>
                      <a:lnTo>
                        <a:pt x="1203" y="1085"/>
                      </a:lnTo>
                      <a:lnTo>
                        <a:pt x="1222" y="1086"/>
                      </a:lnTo>
                      <a:lnTo>
                        <a:pt x="1242" y="1086"/>
                      </a:lnTo>
                      <a:lnTo>
                        <a:pt x="1257" y="1099"/>
                      </a:lnTo>
                      <a:lnTo>
                        <a:pt x="1283" y="1110"/>
                      </a:lnTo>
                      <a:lnTo>
                        <a:pt x="1305" y="1115"/>
                      </a:lnTo>
                      <a:lnTo>
                        <a:pt x="1305" y="1095"/>
                      </a:lnTo>
                      <a:lnTo>
                        <a:pt x="1320" y="1086"/>
                      </a:lnTo>
                      <a:lnTo>
                        <a:pt x="1313" y="1072"/>
                      </a:lnTo>
                      <a:lnTo>
                        <a:pt x="1300" y="1059"/>
                      </a:lnTo>
                      <a:lnTo>
                        <a:pt x="1303" y="1046"/>
                      </a:lnTo>
                      <a:lnTo>
                        <a:pt x="1310" y="1034"/>
                      </a:lnTo>
                      <a:lnTo>
                        <a:pt x="1328" y="1011"/>
                      </a:lnTo>
                      <a:lnTo>
                        <a:pt x="1338" y="1026"/>
                      </a:lnTo>
                      <a:lnTo>
                        <a:pt x="1329" y="1046"/>
                      </a:lnTo>
                      <a:lnTo>
                        <a:pt x="1343" y="1054"/>
                      </a:lnTo>
                      <a:lnTo>
                        <a:pt x="1359" y="1059"/>
                      </a:lnTo>
                      <a:lnTo>
                        <a:pt x="1374" y="1069"/>
                      </a:lnTo>
                      <a:lnTo>
                        <a:pt x="1395" y="1069"/>
                      </a:lnTo>
                      <a:lnTo>
                        <a:pt x="1414" y="1064"/>
                      </a:lnTo>
                      <a:lnTo>
                        <a:pt x="1419" y="1052"/>
                      </a:lnTo>
                      <a:lnTo>
                        <a:pt x="1419" y="1036"/>
                      </a:lnTo>
                      <a:lnTo>
                        <a:pt x="1429" y="1026"/>
                      </a:lnTo>
                      <a:lnTo>
                        <a:pt x="1449" y="1014"/>
                      </a:lnTo>
                      <a:lnTo>
                        <a:pt x="1458" y="1004"/>
                      </a:lnTo>
                      <a:lnTo>
                        <a:pt x="1454" y="990"/>
                      </a:lnTo>
                      <a:lnTo>
                        <a:pt x="1461" y="976"/>
                      </a:lnTo>
                      <a:lnTo>
                        <a:pt x="1482" y="1004"/>
                      </a:lnTo>
                      <a:lnTo>
                        <a:pt x="1494" y="1024"/>
                      </a:lnTo>
                      <a:lnTo>
                        <a:pt x="1498" y="1033"/>
                      </a:lnTo>
                      <a:lnTo>
                        <a:pt x="1508" y="1052"/>
                      </a:lnTo>
                      <a:lnTo>
                        <a:pt x="1517" y="1066"/>
                      </a:lnTo>
                      <a:lnTo>
                        <a:pt x="1515" y="1085"/>
                      </a:lnTo>
                      <a:lnTo>
                        <a:pt x="1514" y="1100"/>
                      </a:lnTo>
                      <a:lnTo>
                        <a:pt x="1524" y="1119"/>
                      </a:lnTo>
                      <a:lnTo>
                        <a:pt x="1543" y="1130"/>
                      </a:lnTo>
                      <a:lnTo>
                        <a:pt x="1561" y="1130"/>
                      </a:lnTo>
                      <a:lnTo>
                        <a:pt x="1583" y="1126"/>
                      </a:lnTo>
                      <a:lnTo>
                        <a:pt x="1617" y="1130"/>
                      </a:lnTo>
                      <a:lnTo>
                        <a:pt x="1656" y="1153"/>
                      </a:lnTo>
                      <a:lnTo>
                        <a:pt x="1676" y="1149"/>
                      </a:lnTo>
                      <a:lnTo>
                        <a:pt x="1692" y="1168"/>
                      </a:lnTo>
                      <a:lnTo>
                        <a:pt x="1706" y="1181"/>
                      </a:lnTo>
                      <a:lnTo>
                        <a:pt x="1738" y="1193"/>
                      </a:lnTo>
                      <a:lnTo>
                        <a:pt x="1758" y="1192"/>
                      </a:lnTo>
                      <a:lnTo>
                        <a:pt x="1782" y="1199"/>
                      </a:lnTo>
                      <a:lnTo>
                        <a:pt x="1808" y="1219"/>
                      </a:lnTo>
                      <a:lnTo>
                        <a:pt x="1842" y="1254"/>
                      </a:lnTo>
                      <a:lnTo>
                        <a:pt x="1871" y="1277"/>
                      </a:lnTo>
                      <a:lnTo>
                        <a:pt x="1887" y="1246"/>
                      </a:lnTo>
                      <a:lnTo>
                        <a:pt x="1894" y="1221"/>
                      </a:lnTo>
                      <a:lnTo>
                        <a:pt x="1908" y="1188"/>
                      </a:lnTo>
                      <a:lnTo>
                        <a:pt x="1915" y="1140"/>
                      </a:lnTo>
                      <a:lnTo>
                        <a:pt x="1920" y="1089"/>
                      </a:lnTo>
                      <a:lnTo>
                        <a:pt x="1912" y="1080"/>
                      </a:lnTo>
                      <a:lnTo>
                        <a:pt x="1918" y="1020"/>
                      </a:lnTo>
                      <a:lnTo>
                        <a:pt x="1917" y="981"/>
                      </a:lnTo>
                      <a:lnTo>
                        <a:pt x="1908" y="957"/>
                      </a:lnTo>
                      <a:lnTo>
                        <a:pt x="1908" y="921"/>
                      </a:lnTo>
                      <a:lnTo>
                        <a:pt x="1892" y="905"/>
                      </a:lnTo>
                      <a:lnTo>
                        <a:pt x="1884" y="890"/>
                      </a:lnTo>
                      <a:lnTo>
                        <a:pt x="1874" y="865"/>
                      </a:lnTo>
                      <a:lnTo>
                        <a:pt x="1874" y="848"/>
                      </a:lnTo>
                      <a:lnTo>
                        <a:pt x="1862" y="832"/>
                      </a:lnTo>
                      <a:lnTo>
                        <a:pt x="1841" y="832"/>
                      </a:lnTo>
                      <a:lnTo>
                        <a:pt x="1824" y="832"/>
                      </a:lnTo>
                      <a:lnTo>
                        <a:pt x="1815" y="850"/>
                      </a:lnTo>
                      <a:lnTo>
                        <a:pt x="1801" y="852"/>
                      </a:lnTo>
                      <a:lnTo>
                        <a:pt x="1781" y="852"/>
                      </a:lnTo>
                      <a:lnTo>
                        <a:pt x="1781" y="880"/>
                      </a:lnTo>
                      <a:lnTo>
                        <a:pt x="1788" y="897"/>
                      </a:lnTo>
                      <a:lnTo>
                        <a:pt x="1783" y="913"/>
                      </a:lnTo>
                      <a:lnTo>
                        <a:pt x="1779" y="931"/>
                      </a:lnTo>
                      <a:lnTo>
                        <a:pt x="1762" y="937"/>
                      </a:lnTo>
                      <a:lnTo>
                        <a:pt x="1748" y="936"/>
                      </a:lnTo>
                      <a:lnTo>
                        <a:pt x="1736" y="930"/>
                      </a:lnTo>
                      <a:lnTo>
                        <a:pt x="1726" y="925"/>
                      </a:lnTo>
                      <a:lnTo>
                        <a:pt x="1716" y="925"/>
                      </a:lnTo>
                      <a:lnTo>
                        <a:pt x="1702" y="923"/>
                      </a:lnTo>
                      <a:lnTo>
                        <a:pt x="1686" y="921"/>
                      </a:lnTo>
                      <a:lnTo>
                        <a:pt x="1672" y="920"/>
                      </a:lnTo>
                      <a:lnTo>
                        <a:pt x="1662" y="901"/>
                      </a:lnTo>
                      <a:lnTo>
                        <a:pt x="1680" y="888"/>
                      </a:lnTo>
                      <a:lnTo>
                        <a:pt x="1692" y="887"/>
                      </a:lnTo>
                      <a:lnTo>
                        <a:pt x="1699" y="891"/>
                      </a:lnTo>
                      <a:lnTo>
                        <a:pt x="1712" y="890"/>
                      </a:lnTo>
                      <a:lnTo>
                        <a:pt x="1738" y="877"/>
                      </a:lnTo>
                      <a:lnTo>
                        <a:pt x="1749" y="855"/>
                      </a:lnTo>
                      <a:lnTo>
                        <a:pt x="1766" y="832"/>
                      </a:lnTo>
                      <a:lnTo>
                        <a:pt x="1781" y="811"/>
                      </a:lnTo>
                      <a:lnTo>
                        <a:pt x="1791" y="795"/>
                      </a:lnTo>
                      <a:lnTo>
                        <a:pt x="1806" y="779"/>
                      </a:lnTo>
                      <a:lnTo>
                        <a:pt x="1808" y="759"/>
                      </a:lnTo>
                      <a:lnTo>
                        <a:pt x="1821" y="718"/>
                      </a:lnTo>
                      <a:lnTo>
                        <a:pt x="1762" y="636"/>
                      </a:lnTo>
                      <a:lnTo>
                        <a:pt x="1706" y="562"/>
                      </a:lnTo>
                      <a:lnTo>
                        <a:pt x="1650" y="499"/>
                      </a:lnTo>
                      <a:lnTo>
                        <a:pt x="1593" y="443"/>
                      </a:lnTo>
                      <a:lnTo>
                        <a:pt x="1550" y="401"/>
                      </a:lnTo>
                      <a:lnTo>
                        <a:pt x="1514" y="368"/>
                      </a:lnTo>
                      <a:lnTo>
                        <a:pt x="1465" y="329"/>
                      </a:lnTo>
                      <a:lnTo>
                        <a:pt x="1417" y="292"/>
                      </a:lnTo>
                      <a:lnTo>
                        <a:pt x="1353" y="246"/>
                      </a:lnTo>
                      <a:lnTo>
                        <a:pt x="1300" y="212"/>
                      </a:lnTo>
                      <a:lnTo>
                        <a:pt x="1249" y="185"/>
                      </a:lnTo>
                      <a:lnTo>
                        <a:pt x="1194" y="159"/>
                      </a:lnTo>
                      <a:lnTo>
                        <a:pt x="1130" y="129"/>
                      </a:lnTo>
                      <a:lnTo>
                        <a:pt x="1038" y="92"/>
                      </a:lnTo>
                      <a:lnTo>
                        <a:pt x="941" y="59"/>
                      </a:lnTo>
                      <a:lnTo>
                        <a:pt x="856" y="37"/>
                      </a:lnTo>
                      <a:lnTo>
                        <a:pt x="794" y="26"/>
                      </a:lnTo>
                      <a:lnTo>
                        <a:pt x="707" y="11"/>
                      </a:lnTo>
                      <a:lnTo>
                        <a:pt x="601" y="1"/>
                      </a:lnTo>
                      <a:lnTo>
                        <a:pt x="462" y="0"/>
                      </a:lnTo>
                      <a:lnTo>
                        <a:pt x="353" y="7"/>
                      </a:lnTo>
                      <a:lnTo>
                        <a:pt x="343" y="26"/>
                      </a:lnTo>
                      <a:lnTo>
                        <a:pt x="322" y="31"/>
                      </a:lnTo>
                      <a:lnTo>
                        <a:pt x="307" y="37"/>
                      </a:lnTo>
                      <a:lnTo>
                        <a:pt x="279" y="37"/>
                      </a:lnTo>
                      <a:lnTo>
                        <a:pt x="250" y="49"/>
                      </a:lnTo>
                      <a:lnTo>
                        <a:pt x="214" y="53"/>
                      </a:lnTo>
                      <a:lnTo>
                        <a:pt x="190" y="80"/>
                      </a:lnTo>
                      <a:lnTo>
                        <a:pt x="185" y="102"/>
                      </a:lnTo>
                      <a:lnTo>
                        <a:pt x="165" y="129"/>
                      </a:lnTo>
                      <a:lnTo>
                        <a:pt x="141" y="127"/>
                      </a:lnTo>
                      <a:lnTo>
                        <a:pt x="118" y="150"/>
                      </a:lnTo>
                      <a:lnTo>
                        <a:pt x="118" y="119"/>
                      </a:lnTo>
                      <a:lnTo>
                        <a:pt x="138" y="69"/>
                      </a:lnTo>
                      <a:lnTo>
                        <a:pt x="141" y="46"/>
                      </a:lnTo>
                      <a:lnTo>
                        <a:pt x="89" y="60"/>
                      </a:lnTo>
                      <a:lnTo>
                        <a:pt x="49" y="72"/>
                      </a:lnTo>
                      <a:lnTo>
                        <a:pt x="52" y="90"/>
                      </a:lnTo>
                      <a:lnTo>
                        <a:pt x="84" y="113"/>
                      </a:lnTo>
                      <a:lnTo>
                        <a:pt x="79" y="129"/>
                      </a:lnTo>
                      <a:lnTo>
                        <a:pt x="74" y="152"/>
                      </a:lnTo>
                      <a:lnTo>
                        <a:pt x="56" y="172"/>
                      </a:lnTo>
                      <a:lnTo>
                        <a:pt x="32" y="193"/>
                      </a:lnTo>
                      <a:lnTo>
                        <a:pt x="29" y="225"/>
                      </a:lnTo>
                      <a:lnTo>
                        <a:pt x="18" y="255"/>
                      </a:lnTo>
                      <a:lnTo>
                        <a:pt x="21" y="278"/>
                      </a:lnTo>
                      <a:lnTo>
                        <a:pt x="52" y="275"/>
                      </a:lnTo>
                      <a:lnTo>
                        <a:pt x="49" y="312"/>
                      </a:lnTo>
                      <a:lnTo>
                        <a:pt x="23" y="327"/>
                      </a:lnTo>
                      <a:lnTo>
                        <a:pt x="0" y="350"/>
                      </a:lnTo>
                      <a:lnTo>
                        <a:pt x="28" y="375"/>
                      </a:lnTo>
                      <a:lnTo>
                        <a:pt x="58" y="347"/>
                      </a:lnTo>
                      <a:lnTo>
                        <a:pt x="74" y="344"/>
                      </a:lnTo>
                      <a:lnTo>
                        <a:pt x="101" y="338"/>
                      </a:lnTo>
                      <a:lnTo>
                        <a:pt x="122" y="328"/>
                      </a:lnTo>
                      <a:lnTo>
                        <a:pt x="141" y="327"/>
                      </a:lnTo>
                      <a:lnTo>
                        <a:pt x="165" y="305"/>
                      </a:lnTo>
                      <a:lnTo>
                        <a:pt x="187" y="274"/>
                      </a:lnTo>
                      <a:lnTo>
                        <a:pt x="208" y="268"/>
                      </a:lnTo>
                      <a:lnTo>
                        <a:pt x="228" y="258"/>
                      </a:lnTo>
                      <a:lnTo>
                        <a:pt x="257" y="252"/>
                      </a:lnTo>
                      <a:lnTo>
                        <a:pt x="267" y="258"/>
                      </a:lnTo>
                      <a:lnTo>
                        <a:pt x="286" y="255"/>
                      </a:lnTo>
                      <a:lnTo>
                        <a:pt x="300" y="249"/>
                      </a:lnTo>
                      <a:lnTo>
                        <a:pt x="334" y="248"/>
                      </a:lnTo>
                      <a:lnTo>
                        <a:pt x="346" y="254"/>
                      </a:lnTo>
                      <a:lnTo>
                        <a:pt x="382" y="256"/>
                      </a:lnTo>
                      <a:lnTo>
                        <a:pt x="406" y="249"/>
                      </a:lnTo>
                      <a:lnTo>
                        <a:pt x="426" y="229"/>
                      </a:lnTo>
                      <a:lnTo>
                        <a:pt x="458" y="233"/>
                      </a:lnTo>
                      <a:lnTo>
                        <a:pt x="485" y="229"/>
                      </a:lnTo>
                      <a:lnTo>
                        <a:pt x="501" y="229"/>
                      </a:lnTo>
                      <a:lnTo>
                        <a:pt x="498" y="255"/>
                      </a:lnTo>
                      <a:lnTo>
                        <a:pt x="508" y="264"/>
                      </a:lnTo>
                      <a:lnTo>
                        <a:pt x="525" y="274"/>
                      </a:lnTo>
                      <a:lnTo>
                        <a:pt x="544" y="261"/>
                      </a:lnTo>
                      <a:lnTo>
                        <a:pt x="565" y="269"/>
                      </a:lnTo>
                      <a:lnTo>
                        <a:pt x="587" y="281"/>
                      </a:lnTo>
                      <a:lnTo>
                        <a:pt x="612" y="286"/>
                      </a:lnTo>
                      <a:lnTo>
                        <a:pt x="654" y="292"/>
                      </a:lnTo>
                      <a:lnTo>
                        <a:pt x="605" y="299"/>
                      </a:lnTo>
                      <a:lnTo>
                        <a:pt x="587" y="305"/>
                      </a:lnTo>
                      <a:lnTo>
                        <a:pt x="578" y="315"/>
                      </a:lnTo>
                      <a:lnTo>
                        <a:pt x="594" y="348"/>
                      </a:lnTo>
                      <a:lnTo>
                        <a:pt x="608" y="365"/>
                      </a:lnTo>
                      <a:lnTo>
                        <a:pt x="641" y="361"/>
                      </a:lnTo>
                      <a:lnTo>
                        <a:pt x="665" y="368"/>
                      </a:lnTo>
                      <a:lnTo>
                        <a:pt x="694" y="381"/>
                      </a:lnTo>
                      <a:lnTo>
                        <a:pt x="726" y="382"/>
                      </a:lnTo>
                      <a:lnTo>
                        <a:pt x="744" y="385"/>
                      </a:lnTo>
                      <a:lnTo>
                        <a:pt x="789" y="358"/>
                      </a:lnTo>
                      <a:lnTo>
                        <a:pt x="799" y="360"/>
                      </a:lnTo>
                      <a:lnTo>
                        <a:pt x="776" y="382"/>
                      </a:lnTo>
                      <a:lnTo>
                        <a:pt x="802" y="413"/>
                      </a:lnTo>
                      <a:lnTo>
                        <a:pt x="850" y="401"/>
                      </a:lnTo>
                      <a:lnTo>
                        <a:pt x="859" y="395"/>
                      </a:lnTo>
                      <a:lnTo>
                        <a:pt x="859" y="374"/>
                      </a:lnTo>
                      <a:lnTo>
                        <a:pt x="878" y="382"/>
                      </a:lnTo>
                      <a:lnTo>
                        <a:pt x="911" y="407"/>
                      </a:lnTo>
                      <a:lnTo>
                        <a:pt x="878" y="403"/>
                      </a:lnTo>
                      <a:lnTo>
                        <a:pt x="869" y="410"/>
                      </a:lnTo>
                      <a:lnTo>
                        <a:pt x="856" y="414"/>
                      </a:lnTo>
                      <a:lnTo>
                        <a:pt x="839" y="420"/>
                      </a:lnTo>
                      <a:lnTo>
                        <a:pt x="820" y="421"/>
                      </a:lnTo>
                      <a:lnTo>
                        <a:pt x="799" y="437"/>
                      </a:lnTo>
                      <a:lnTo>
                        <a:pt x="820" y="447"/>
                      </a:lnTo>
                      <a:lnTo>
                        <a:pt x="882" y="446"/>
                      </a:lnTo>
                      <a:lnTo>
                        <a:pt x="876" y="468"/>
                      </a:lnTo>
                      <a:lnTo>
                        <a:pt x="869" y="497"/>
                      </a:lnTo>
                      <a:lnTo>
                        <a:pt x="888" y="500"/>
                      </a:lnTo>
                      <a:lnTo>
                        <a:pt x="902" y="511"/>
                      </a:lnTo>
                      <a:lnTo>
                        <a:pt x="909" y="543"/>
                      </a:lnTo>
                      <a:lnTo>
                        <a:pt x="921" y="557"/>
                      </a:lnTo>
                      <a:lnTo>
                        <a:pt x="919" y="573"/>
                      </a:lnTo>
                      <a:lnTo>
                        <a:pt x="919" y="595"/>
                      </a:lnTo>
                      <a:lnTo>
                        <a:pt x="978" y="646"/>
                      </a:lnTo>
                      <a:lnTo>
                        <a:pt x="974" y="666"/>
                      </a:lnTo>
                      <a:lnTo>
                        <a:pt x="965" y="675"/>
                      </a:lnTo>
                      <a:lnTo>
                        <a:pt x="954" y="669"/>
                      </a:lnTo>
                      <a:lnTo>
                        <a:pt x="941" y="665"/>
                      </a:lnTo>
                      <a:lnTo>
                        <a:pt x="929" y="666"/>
                      </a:lnTo>
                      <a:lnTo>
                        <a:pt x="923" y="666"/>
                      </a:lnTo>
                      <a:lnTo>
                        <a:pt x="945" y="642"/>
                      </a:lnTo>
                      <a:lnTo>
                        <a:pt x="941" y="626"/>
                      </a:lnTo>
                      <a:lnTo>
                        <a:pt x="921" y="620"/>
                      </a:lnTo>
                      <a:lnTo>
                        <a:pt x="911" y="622"/>
                      </a:lnTo>
                      <a:lnTo>
                        <a:pt x="899" y="626"/>
                      </a:lnTo>
                      <a:lnTo>
                        <a:pt x="879" y="636"/>
                      </a:lnTo>
                      <a:lnTo>
                        <a:pt x="869" y="646"/>
                      </a:lnTo>
                      <a:lnTo>
                        <a:pt x="845" y="649"/>
                      </a:lnTo>
                      <a:lnTo>
                        <a:pt x="826" y="649"/>
                      </a:lnTo>
                      <a:lnTo>
                        <a:pt x="829" y="669"/>
                      </a:lnTo>
                      <a:lnTo>
                        <a:pt x="829" y="695"/>
                      </a:lnTo>
                      <a:lnTo>
                        <a:pt x="826" y="719"/>
                      </a:lnTo>
                      <a:lnTo>
                        <a:pt x="830" y="741"/>
                      </a:lnTo>
                      <a:lnTo>
                        <a:pt x="839" y="759"/>
                      </a:lnTo>
                      <a:lnTo>
                        <a:pt x="836" y="776"/>
                      </a:lnTo>
                      <a:lnTo>
                        <a:pt x="846" y="791"/>
                      </a:lnTo>
                      <a:lnTo>
                        <a:pt x="860" y="802"/>
                      </a:lnTo>
                      <a:lnTo>
                        <a:pt x="859" y="817"/>
                      </a:lnTo>
                      <a:lnTo>
                        <a:pt x="876" y="825"/>
                      </a:lnTo>
                      <a:lnTo>
                        <a:pt x="866" y="850"/>
                      </a:lnTo>
                      <a:lnTo>
                        <a:pt x="869" y="877"/>
                      </a:lnTo>
                      <a:lnTo>
                        <a:pt x="880" y="897"/>
                      </a:lnTo>
                      <a:lnTo>
                        <a:pt x="905" y="930"/>
                      </a:lnTo>
                      <a:lnTo>
                        <a:pt x="915" y="930"/>
                      </a:lnTo>
                      <a:lnTo>
                        <a:pt x="929" y="936"/>
                      </a:lnTo>
                      <a:lnTo>
                        <a:pt x="951" y="911"/>
                      </a:lnTo>
                      <a:lnTo>
                        <a:pt x="965" y="900"/>
                      </a:lnTo>
                      <a:lnTo>
                        <a:pt x="984" y="917"/>
                      </a:lnTo>
                      <a:lnTo>
                        <a:pt x="998" y="921"/>
                      </a:lnTo>
                      <a:lnTo>
                        <a:pt x="1018" y="915"/>
                      </a:lnTo>
                      <a:lnTo>
                        <a:pt x="1020" y="895"/>
                      </a:lnTo>
                      <a:lnTo>
                        <a:pt x="999" y="872"/>
                      </a:lnTo>
                      <a:lnTo>
                        <a:pt x="984" y="857"/>
                      </a:lnTo>
                      <a:lnTo>
                        <a:pt x="979" y="841"/>
                      </a:lnTo>
                      <a:lnTo>
                        <a:pt x="961" y="825"/>
                      </a:lnTo>
                      <a:lnTo>
                        <a:pt x="945" y="822"/>
                      </a:lnTo>
                      <a:lnTo>
                        <a:pt x="939" y="797"/>
                      </a:lnTo>
                      <a:lnTo>
                        <a:pt x="929" y="781"/>
                      </a:lnTo>
                      <a:lnTo>
                        <a:pt x="919" y="769"/>
                      </a:lnTo>
                      <a:lnTo>
                        <a:pt x="915" y="739"/>
                      </a:lnTo>
                      <a:lnTo>
                        <a:pt x="921" y="735"/>
                      </a:lnTo>
                      <a:lnTo>
                        <a:pt x="939" y="754"/>
                      </a:lnTo>
                      <a:lnTo>
                        <a:pt x="941" y="769"/>
                      </a:lnTo>
                      <a:lnTo>
                        <a:pt x="954" y="787"/>
                      </a:lnTo>
                      <a:lnTo>
                        <a:pt x="968" y="801"/>
                      </a:lnTo>
                      <a:lnTo>
                        <a:pt x="978" y="811"/>
                      </a:lnTo>
                      <a:lnTo>
                        <a:pt x="989" y="797"/>
                      </a:lnTo>
                      <a:lnTo>
                        <a:pt x="998" y="791"/>
                      </a:lnTo>
                      <a:lnTo>
                        <a:pt x="1009" y="787"/>
                      </a:lnTo>
                      <a:lnTo>
                        <a:pt x="1014" y="774"/>
                      </a:lnTo>
                      <a:lnTo>
                        <a:pt x="1028" y="769"/>
                      </a:lnTo>
                      <a:lnTo>
                        <a:pt x="1018" y="787"/>
                      </a:lnTo>
                      <a:lnTo>
                        <a:pt x="1024" y="802"/>
                      </a:lnTo>
                      <a:lnTo>
                        <a:pt x="1040" y="811"/>
                      </a:lnTo>
                      <a:lnTo>
                        <a:pt x="1038" y="825"/>
                      </a:lnTo>
                      <a:lnTo>
                        <a:pt x="1024" y="841"/>
                      </a:lnTo>
                      <a:lnTo>
                        <a:pt x="1030" y="855"/>
                      </a:lnTo>
                      <a:lnTo>
                        <a:pt x="1048" y="865"/>
                      </a:lnTo>
                      <a:lnTo>
                        <a:pt x="1060" y="880"/>
                      </a:lnTo>
                      <a:lnTo>
                        <a:pt x="1048" y="897"/>
                      </a:lnTo>
                      <a:lnTo>
                        <a:pt x="1038" y="915"/>
                      </a:lnTo>
                      <a:lnTo>
                        <a:pt x="1040" y="927"/>
                      </a:lnTo>
                      <a:lnTo>
                        <a:pt x="1032" y="941"/>
                      </a:lnTo>
                      <a:lnTo>
                        <a:pt x="1024" y="957"/>
                      </a:lnTo>
                      <a:lnTo>
                        <a:pt x="1014" y="967"/>
                      </a:lnTo>
                      <a:lnTo>
                        <a:pt x="1004" y="957"/>
                      </a:lnTo>
                      <a:lnTo>
                        <a:pt x="985" y="957"/>
                      </a:lnTo>
                      <a:lnTo>
                        <a:pt x="975" y="944"/>
                      </a:lnTo>
                      <a:lnTo>
                        <a:pt x="971" y="930"/>
                      </a:lnTo>
                      <a:lnTo>
                        <a:pt x="958" y="925"/>
                      </a:lnTo>
                      <a:lnTo>
                        <a:pt x="954" y="936"/>
                      </a:lnTo>
                      <a:lnTo>
                        <a:pt x="961" y="944"/>
                      </a:lnTo>
                      <a:lnTo>
                        <a:pt x="964" y="960"/>
                      </a:lnTo>
                      <a:lnTo>
                        <a:pt x="964" y="971"/>
                      </a:lnTo>
                      <a:lnTo>
                        <a:pt x="975" y="970"/>
                      </a:lnTo>
                      <a:lnTo>
                        <a:pt x="985" y="976"/>
                      </a:lnTo>
                      <a:lnTo>
                        <a:pt x="985" y="991"/>
                      </a:lnTo>
                      <a:lnTo>
                        <a:pt x="974" y="1010"/>
                      </a:lnTo>
                      <a:lnTo>
                        <a:pt x="978" y="1034"/>
                      </a:lnTo>
                      <a:lnTo>
                        <a:pt x="971" y="1064"/>
                      </a:lnTo>
                      <a:lnTo>
                        <a:pt x="975" y="1095"/>
                      </a:lnTo>
                      <a:lnTo>
                        <a:pt x="971" y="1110"/>
                      </a:lnTo>
                      <a:lnTo>
                        <a:pt x="954" y="1126"/>
                      </a:lnTo>
                      <a:lnTo>
                        <a:pt x="954" y="1140"/>
                      </a:lnTo>
                      <a:lnTo>
                        <a:pt x="964" y="1159"/>
                      </a:lnTo>
                      <a:lnTo>
                        <a:pt x="979" y="1163"/>
                      </a:lnTo>
                      <a:lnTo>
                        <a:pt x="999" y="1175"/>
                      </a:lnTo>
                      <a:lnTo>
                        <a:pt x="1008" y="1193"/>
                      </a:lnTo>
                      <a:lnTo>
                        <a:pt x="999" y="1201"/>
                      </a:lnTo>
                      <a:lnTo>
                        <a:pt x="978" y="1224"/>
                      </a:lnTo>
                      <a:lnTo>
                        <a:pt x="955" y="1235"/>
                      </a:lnTo>
                      <a:lnTo>
                        <a:pt x="934" y="1265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470" name="Group 48"/>
                <p:cNvGrpSpPr>
                  <a:grpSpLocks/>
                </p:cNvGrpSpPr>
                <p:nvPr/>
              </p:nvGrpSpPr>
              <p:grpSpPr bwMode="auto">
                <a:xfrm>
                  <a:off x="1940" y="2356"/>
                  <a:ext cx="322" cy="362"/>
                  <a:chOff x="1940" y="2356"/>
                  <a:chExt cx="322" cy="362"/>
                </a:xfrm>
              </p:grpSpPr>
              <p:sp>
                <p:nvSpPr>
                  <p:cNvPr id="274471" name="Freeform 42"/>
                  <p:cNvSpPr>
                    <a:spLocks/>
                  </p:cNvSpPr>
                  <p:nvPr/>
                </p:nvSpPr>
                <p:spPr bwMode="auto">
                  <a:xfrm>
                    <a:off x="2003" y="2644"/>
                    <a:ext cx="23" cy="30"/>
                  </a:xfrm>
                  <a:custGeom>
                    <a:avLst/>
                    <a:gdLst>
                      <a:gd name="T0" fmla="*/ 4 w 44"/>
                      <a:gd name="T1" fmla="*/ 0 h 58"/>
                      <a:gd name="T2" fmla="*/ 0 w 44"/>
                      <a:gd name="T3" fmla="*/ 23 h 58"/>
                      <a:gd name="T4" fmla="*/ 4 w 44"/>
                      <a:gd name="T5" fmla="*/ 48 h 58"/>
                      <a:gd name="T6" fmla="*/ 17 w 44"/>
                      <a:gd name="T7" fmla="*/ 48 h 58"/>
                      <a:gd name="T8" fmla="*/ 44 w 44"/>
                      <a:gd name="T9" fmla="*/ 58 h 58"/>
                      <a:gd name="T10" fmla="*/ 34 w 44"/>
                      <a:gd name="T11" fmla="*/ 34 h 58"/>
                      <a:gd name="T12" fmla="*/ 38 w 44"/>
                      <a:gd name="T13" fmla="*/ 24 h 58"/>
                      <a:gd name="T14" fmla="*/ 4 w 44"/>
                      <a:gd name="T15" fmla="*/ 0 h 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4"/>
                      <a:gd name="T25" fmla="*/ 0 h 58"/>
                      <a:gd name="T26" fmla="*/ 44 w 44"/>
                      <a:gd name="T27" fmla="*/ 58 h 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4" h="58">
                        <a:moveTo>
                          <a:pt x="4" y="0"/>
                        </a:moveTo>
                        <a:lnTo>
                          <a:pt x="0" y="23"/>
                        </a:lnTo>
                        <a:lnTo>
                          <a:pt x="4" y="48"/>
                        </a:lnTo>
                        <a:lnTo>
                          <a:pt x="17" y="48"/>
                        </a:lnTo>
                        <a:lnTo>
                          <a:pt x="44" y="58"/>
                        </a:lnTo>
                        <a:lnTo>
                          <a:pt x="34" y="34"/>
                        </a:lnTo>
                        <a:lnTo>
                          <a:pt x="38" y="24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2" name="Freeform 43"/>
                  <p:cNvSpPr>
                    <a:spLocks/>
                  </p:cNvSpPr>
                  <p:nvPr/>
                </p:nvSpPr>
                <p:spPr bwMode="auto">
                  <a:xfrm>
                    <a:off x="2005" y="2611"/>
                    <a:ext cx="58" cy="71"/>
                  </a:xfrm>
                  <a:custGeom>
                    <a:avLst/>
                    <a:gdLst>
                      <a:gd name="T0" fmla="*/ 5 w 116"/>
                      <a:gd name="T1" fmla="*/ 0 h 142"/>
                      <a:gd name="T2" fmla="*/ 41 w 116"/>
                      <a:gd name="T3" fmla="*/ 20 h 142"/>
                      <a:gd name="T4" fmla="*/ 54 w 116"/>
                      <a:gd name="T5" fmla="*/ 20 h 142"/>
                      <a:gd name="T6" fmla="*/ 56 w 116"/>
                      <a:gd name="T7" fmla="*/ 40 h 142"/>
                      <a:gd name="T8" fmla="*/ 68 w 116"/>
                      <a:gd name="T9" fmla="*/ 55 h 142"/>
                      <a:gd name="T10" fmla="*/ 80 w 116"/>
                      <a:gd name="T11" fmla="*/ 68 h 142"/>
                      <a:gd name="T12" fmla="*/ 96 w 116"/>
                      <a:gd name="T13" fmla="*/ 65 h 142"/>
                      <a:gd name="T14" fmla="*/ 113 w 116"/>
                      <a:gd name="T15" fmla="*/ 80 h 142"/>
                      <a:gd name="T16" fmla="*/ 109 w 116"/>
                      <a:gd name="T17" fmla="*/ 96 h 142"/>
                      <a:gd name="T18" fmla="*/ 116 w 116"/>
                      <a:gd name="T19" fmla="*/ 106 h 142"/>
                      <a:gd name="T20" fmla="*/ 96 w 116"/>
                      <a:gd name="T21" fmla="*/ 125 h 142"/>
                      <a:gd name="T22" fmla="*/ 80 w 116"/>
                      <a:gd name="T23" fmla="*/ 141 h 142"/>
                      <a:gd name="T24" fmla="*/ 68 w 116"/>
                      <a:gd name="T25" fmla="*/ 142 h 142"/>
                      <a:gd name="T26" fmla="*/ 66 w 116"/>
                      <a:gd name="T27" fmla="*/ 131 h 142"/>
                      <a:gd name="T28" fmla="*/ 70 w 116"/>
                      <a:gd name="T29" fmla="*/ 116 h 142"/>
                      <a:gd name="T30" fmla="*/ 66 w 116"/>
                      <a:gd name="T31" fmla="*/ 102 h 142"/>
                      <a:gd name="T32" fmla="*/ 64 w 116"/>
                      <a:gd name="T33" fmla="*/ 75 h 142"/>
                      <a:gd name="T34" fmla="*/ 46 w 116"/>
                      <a:gd name="T35" fmla="*/ 62 h 142"/>
                      <a:gd name="T36" fmla="*/ 25 w 116"/>
                      <a:gd name="T37" fmla="*/ 60 h 142"/>
                      <a:gd name="T38" fmla="*/ 24 w 116"/>
                      <a:gd name="T39" fmla="*/ 50 h 142"/>
                      <a:gd name="T40" fmla="*/ 15 w 116"/>
                      <a:gd name="T41" fmla="*/ 40 h 142"/>
                      <a:gd name="T42" fmla="*/ 0 w 116"/>
                      <a:gd name="T43" fmla="*/ 30 h 142"/>
                      <a:gd name="T44" fmla="*/ 5 w 116"/>
                      <a:gd name="T45" fmla="*/ 0 h 14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16"/>
                      <a:gd name="T70" fmla="*/ 0 h 142"/>
                      <a:gd name="T71" fmla="*/ 116 w 116"/>
                      <a:gd name="T72" fmla="*/ 142 h 14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16" h="142">
                        <a:moveTo>
                          <a:pt x="5" y="0"/>
                        </a:moveTo>
                        <a:lnTo>
                          <a:pt x="41" y="20"/>
                        </a:lnTo>
                        <a:lnTo>
                          <a:pt x="54" y="20"/>
                        </a:lnTo>
                        <a:lnTo>
                          <a:pt x="56" y="40"/>
                        </a:lnTo>
                        <a:lnTo>
                          <a:pt x="68" y="55"/>
                        </a:lnTo>
                        <a:lnTo>
                          <a:pt x="80" y="68"/>
                        </a:lnTo>
                        <a:lnTo>
                          <a:pt x="96" y="65"/>
                        </a:lnTo>
                        <a:lnTo>
                          <a:pt x="113" y="80"/>
                        </a:lnTo>
                        <a:lnTo>
                          <a:pt x="109" y="96"/>
                        </a:lnTo>
                        <a:lnTo>
                          <a:pt x="116" y="106"/>
                        </a:lnTo>
                        <a:lnTo>
                          <a:pt x="96" y="125"/>
                        </a:lnTo>
                        <a:lnTo>
                          <a:pt x="80" y="141"/>
                        </a:lnTo>
                        <a:lnTo>
                          <a:pt x="68" y="142"/>
                        </a:lnTo>
                        <a:lnTo>
                          <a:pt x="66" y="131"/>
                        </a:lnTo>
                        <a:lnTo>
                          <a:pt x="70" y="116"/>
                        </a:lnTo>
                        <a:lnTo>
                          <a:pt x="66" y="102"/>
                        </a:lnTo>
                        <a:lnTo>
                          <a:pt x="64" y="75"/>
                        </a:lnTo>
                        <a:lnTo>
                          <a:pt x="46" y="62"/>
                        </a:lnTo>
                        <a:lnTo>
                          <a:pt x="25" y="60"/>
                        </a:lnTo>
                        <a:lnTo>
                          <a:pt x="24" y="50"/>
                        </a:lnTo>
                        <a:lnTo>
                          <a:pt x="15" y="40"/>
                        </a:lnTo>
                        <a:lnTo>
                          <a:pt x="0" y="3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3" name="Freeform 44"/>
                  <p:cNvSpPr>
                    <a:spLocks/>
                  </p:cNvSpPr>
                  <p:nvPr/>
                </p:nvSpPr>
                <p:spPr bwMode="auto">
                  <a:xfrm>
                    <a:off x="2150" y="2698"/>
                    <a:ext cx="16" cy="20"/>
                  </a:xfrm>
                  <a:custGeom>
                    <a:avLst/>
                    <a:gdLst>
                      <a:gd name="T0" fmla="*/ 0 w 33"/>
                      <a:gd name="T1" fmla="*/ 0 h 40"/>
                      <a:gd name="T2" fmla="*/ 6 w 33"/>
                      <a:gd name="T3" fmla="*/ 36 h 40"/>
                      <a:gd name="T4" fmla="*/ 33 w 33"/>
                      <a:gd name="T5" fmla="*/ 40 h 40"/>
                      <a:gd name="T6" fmla="*/ 0 w 33"/>
                      <a:gd name="T7" fmla="*/ 0 h 4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"/>
                      <a:gd name="T13" fmla="*/ 0 h 40"/>
                      <a:gd name="T14" fmla="*/ 33 w 33"/>
                      <a:gd name="T15" fmla="*/ 40 h 4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3" h="40">
                        <a:moveTo>
                          <a:pt x="0" y="0"/>
                        </a:moveTo>
                        <a:lnTo>
                          <a:pt x="6" y="36"/>
                        </a:lnTo>
                        <a:lnTo>
                          <a:pt x="33" y="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CC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4" name="Freeform 45"/>
                  <p:cNvSpPr>
                    <a:spLocks/>
                  </p:cNvSpPr>
                  <p:nvPr/>
                </p:nvSpPr>
                <p:spPr bwMode="auto">
                  <a:xfrm>
                    <a:off x="2191" y="2702"/>
                    <a:ext cx="21" cy="16"/>
                  </a:xfrm>
                  <a:custGeom>
                    <a:avLst/>
                    <a:gdLst>
                      <a:gd name="T0" fmla="*/ 0 w 42"/>
                      <a:gd name="T1" fmla="*/ 27 h 33"/>
                      <a:gd name="T2" fmla="*/ 22 w 42"/>
                      <a:gd name="T3" fmla="*/ 0 h 33"/>
                      <a:gd name="T4" fmla="*/ 42 w 42"/>
                      <a:gd name="T5" fmla="*/ 7 h 33"/>
                      <a:gd name="T6" fmla="*/ 26 w 42"/>
                      <a:gd name="T7" fmla="*/ 33 h 33"/>
                      <a:gd name="T8" fmla="*/ 0 w 42"/>
                      <a:gd name="T9" fmla="*/ 27 h 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2"/>
                      <a:gd name="T16" fmla="*/ 0 h 33"/>
                      <a:gd name="T17" fmla="*/ 42 w 42"/>
                      <a:gd name="T18" fmla="*/ 33 h 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2" h="33">
                        <a:moveTo>
                          <a:pt x="0" y="27"/>
                        </a:moveTo>
                        <a:lnTo>
                          <a:pt x="22" y="0"/>
                        </a:lnTo>
                        <a:lnTo>
                          <a:pt x="42" y="7"/>
                        </a:lnTo>
                        <a:lnTo>
                          <a:pt x="26" y="33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5" name="Freeform 46"/>
                  <p:cNvSpPr>
                    <a:spLocks/>
                  </p:cNvSpPr>
                  <p:nvPr/>
                </p:nvSpPr>
                <p:spPr bwMode="auto">
                  <a:xfrm>
                    <a:off x="2239" y="2672"/>
                    <a:ext cx="23" cy="21"/>
                  </a:xfrm>
                  <a:custGeom>
                    <a:avLst/>
                    <a:gdLst>
                      <a:gd name="T0" fmla="*/ 0 w 46"/>
                      <a:gd name="T1" fmla="*/ 29 h 43"/>
                      <a:gd name="T2" fmla="*/ 46 w 46"/>
                      <a:gd name="T3" fmla="*/ 43 h 43"/>
                      <a:gd name="T4" fmla="*/ 22 w 46"/>
                      <a:gd name="T5" fmla="*/ 0 h 43"/>
                      <a:gd name="T6" fmla="*/ 0 w 46"/>
                      <a:gd name="T7" fmla="*/ 29 h 4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6"/>
                      <a:gd name="T13" fmla="*/ 0 h 43"/>
                      <a:gd name="T14" fmla="*/ 46 w 46"/>
                      <a:gd name="T15" fmla="*/ 43 h 4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6" h="43">
                        <a:moveTo>
                          <a:pt x="0" y="29"/>
                        </a:moveTo>
                        <a:lnTo>
                          <a:pt x="46" y="43"/>
                        </a:lnTo>
                        <a:lnTo>
                          <a:pt x="22" y="0"/>
                        </a:lnTo>
                        <a:lnTo>
                          <a:pt x="0" y="29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6" name="Freeform 47"/>
                  <p:cNvSpPr>
                    <a:spLocks/>
                  </p:cNvSpPr>
                  <p:nvPr/>
                </p:nvSpPr>
                <p:spPr bwMode="auto">
                  <a:xfrm>
                    <a:off x="1940" y="2356"/>
                    <a:ext cx="70" cy="33"/>
                  </a:xfrm>
                  <a:custGeom>
                    <a:avLst/>
                    <a:gdLst>
                      <a:gd name="T0" fmla="*/ 0 w 141"/>
                      <a:gd name="T1" fmla="*/ 40 h 64"/>
                      <a:gd name="T2" fmla="*/ 65 w 141"/>
                      <a:gd name="T3" fmla="*/ 44 h 64"/>
                      <a:gd name="T4" fmla="*/ 85 w 141"/>
                      <a:gd name="T5" fmla="*/ 60 h 64"/>
                      <a:gd name="T6" fmla="*/ 105 w 141"/>
                      <a:gd name="T7" fmla="*/ 64 h 64"/>
                      <a:gd name="T8" fmla="*/ 141 w 141"/>
                      <a:gd name="T9" fmla="*/ 50 h 64"/>
                      <a:gd name="T10" fmla="*/ 121 w 141"/>
                      <a:gd name="T11" fmla="*/ 30 h 64"/>
                      <a:gd name="T12" fmla="*/ 91 w 141"/>
                      <a:gd name="T13" fmla="*/ 30 h 64"/>
                      <a:gd name="T14" fmla="*/ 80 w 141"/>
                      <a:gd name="T15" fmla="*/ 0 h 64"/>
                      <a:gd name="T16" fmla="*/ 56 w 141"/>
                      <a:gd name="T17" fmla="*/ 4 h 64"/>
                      <a:gd name="T18" fmla="*/ 0 w 141"/>
                      <a:gd name="T19" fmla="*/ 40 h 6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41"/>
                      <a:gd name="T31" fmla="*/ 0 h 64"/>
                      <a:gd name="T32" fmla="*/ 141 w 141"/>
                      <a:gd name="T33" fmla="*/ 64 h 6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41" h="64">
                        <a:moveTo>
                          <a:pt x="0" y="40"/>
                        </a:moveTo>
                        <a:lnTo>
                          <a:pt x="65" y="44"/>
                        </a:lnTo>
                        <a:lnTo>
                          <a:pt x="85" y="60"/>
                        </a:lnTo>
                        <a:lnTo>
                          <a:pt x="105" y="64"/>
                        </a:lnTo>
                        <a:lnTo>
                          <a:pt x="141" y="50"/>
                        </a:lnTo>
                        <a:lnTo>
                          <a:pt x="121" y="30"/>
                        </a:lnTo>
                        <a:lnTo>
                          <a:pt x="91" y="30"/>
                        </a:lnTo>
                        <a:lnTo>
                          <a:pt x="80" y="0"/>
                        </a:lnTo>
                        <a:lnTo>
                          <a:pt x="56" y="4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477" name="Freeform 49"/>
                <p:cNvSpPr>
                  <a:spLocks/>
                </p:cNvSpPr>
                <p:nvPr/>
              </p:nvSpPr>
              <p:spPr bwMode="auto">
                <a:xfrm>
                  <a:off x="2251" y="2439"/>
                  <a:ext cx="111" cy="77"/>
                </a:xfrm>
                <a:custGeom>
                  <a:avLst/>
                  <a:gdLst>
                    <a:gd name="T0" fmla="*/ 213 w 220"/>
                    <a:gd name="T1" fmla="*/ 94 h 153"/>
                    <a:gd name="T2" fmla="*/ 220 w 220"/>
                    <a:gd name="T3" fmla="*/ 137 h 153"/>
                    <a:gd name="T4" fmla="*/ 196 w 220"/>
                    <a:gd name="T5" fmla="*/ 149 h 153"/>
                    <a:gd name="T6" fmla="*/ 169 w 220"/>
                    <a:gd name="T7" fmla="*/ 153 h 153"/>
                    <a:gd name="T8" fmla="*/ 146 w 220"/>
                    <a:gd name="T9" fmla="*/ 139 h 153"/>
                    <a:gd name="T10" fmla="*/ 132 w 220"/>
                    <a:gd name="T11" fmla="*/ 119 h 153"/>
                    <a:gd name="T12" fmla="*/ 122 w 220"/>
                    <a:gd name="T13" fmla="*/ 107 h 153"/>
                    <a:gd name="T14" fmla="*/ 90 w 220"/>
                    <a:gd name="T15" fmla="*/ 112 h 153"/>
                    <a:gd name="T16" fmla="*/ 61 w 220"/>
                    <a:gd name="T17" fmla="*/ 114 h 153"/>
                    <a:gd name="T18" fmla="*/ 41 w 220"/>
                    <a:gd name="T19" fmla="*/ 107 h 153"/>
                    <a:gd name="T20" fmla="*/ 31 w 220"/>
                    <a:gd name="T21" fmla="*/ 89 h 153"/>
                    <a:gd name="T22" fmla="*/ 0 w 220"/>
                    <a:gd name="T23" fmla="*/ 87 h 153"/>
                    <a:gd name="T24" fmla="*/ 1 w 220"/>
                    <a:gd name="T25" fmla="*/ 69 h 153"/>
                    <a:gd name="T26" fmla="*/ 7 w 220"/>
                    <a:gd name="T27" fmla="*/ 54 h 153"/>
                    <a:gd name="T28" fmla="*/ 1 w 220"/>
                    <a:gd name="T29" fmla="*/ 37 h 153"/>
                    <a:gd name="T30" fmla="*/ 5 w 220"/>
                    <a:gd name="T31" fmla="*/ 24 h 153"/>
                    <a:gd name="T32" fmla="*/ 10 w 220"/>
                    <a:gd name="T33" fmla="*/ 13 h 153"/>
                    <a:gd name="T34" fmla="*/ 30 w 220"/>
                    <a:gd name="T35" fmla="*/ 0 h 153"/>
                    <a:gd name="T36" fmla="*/ 51 w 220"/>
                    <a:gd name="T37" fmla="*/ 4 h 153"/>
                    <a:gd name="T38" fmla="*/ 51 w 220"/>
                    <a:gd name="T39" fmla="*/ 23 h 153"/>
                    <a:gd name="T40" fmla="*/ 50 w 220"/>
                    <a:gd name="T41" fmla="*/ 37 h 153"/>
                    <a:gd name="T42" fmla="*/ 57 w 220"/>
                    <a:gd name="T43" fmla="*/ 44 h 153"/>
                    <a:gd name="T44" fmla="*/ 71 w 220"/>
                    <a:gd name="T45" fmla="*/ 49 h 153"/>
                    <a:gd name="T46" fmla="*/ 81 w 220"/>
                    <a:gd name="T47" fmla="*/ 53 h 153"/>
                    <a:gd name="T48" fmla="*/ 94 w 220"/>
                    <a:gd name="T49" fmla="*/ 47 h 153"/>
                    <a:gd name="T50" fmla="*/ 104 w 220"/>
                    <a:gd name="T51" fmla="*/ 47 h 153"/>
                    <a:gd name="T52" fmla="*/ 114 w 220"/>
                    <a:gd name="T53" fmla="*/ 34 h 153"/>
                    <a:gd name="T54" fmla="*/ 126 w 220"/>
                    <a:gd name="T55" fmla="*/ 38 h 153"/>
                    <a:gd name="T56" fmla="*/ 136 w 220"/>
                    <a:gd name="T57" fmla="*/ 53 h 153"/>
                    <a:gd name="T58" fmla="*/ 134 w 220"/>
                    <a:gd name="T59" fmla="*/ 63 h 153"/>
                    <a:gd name="T60" fmla="*/ 156 w 220"/>
                    <a:gd name="T61" fmla="*/ 63 h 153"/>
                    <a:gd name="T62" fmla="*/ 179 w 220"/>
                    <a:gd name="T63" fmla="*/ 59 h 153"/>
                    <a:gd name="T64" fmla="*/ 189 w 220"/>
                    <a:gd name="T65" fmla="*/ 67 h 153"/>
                    <a:gd name="T66" fmla="*/ 213 w 220"/>
                    <a:gd name="T67" fmla="*/ 94 h 15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20"/>
                    <a:gd name="T103" fmla="*/ 0 h 153"/>
                    <a:gd name="T104" fmla="*/ 220 w 220"/>
                    <a:gd name="T105" fmla="*/ 153 h 15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20" h="153">
                      <a:moveTo>
                        <a:pt x="213" y="94"/>
                      </a:moveTo>
                      <a:lnTo>
                        <a:pt x="220" y="137"/>
                      </a:lnTo>
                      <a:lnTo>
                        <a:pt x="196" y="149"/>
                      </a:lnTo>
                      <a:lnTo>
                        <a:pt x="169" y="153"/>
                      </a:lnTo>
                      <a:lnTo>
                        <a:pt x="146" y="139"/>
                      </a:lnTo>
                      <a:lnTo>
                        <a:pt x="132" y="119"/>
                      </a:lnTo>
                      <a:lnTo>
                        <a:pt x="122" y="107"/>
                      </a:lnTo>
                      <a:lnTo>
                        <a:pt x="90" y="112"/>
                      </a:lnTo>
                      <a:lnTo>
                        <a:pt x="61" y="114"/>
                      </a:lnTo>
                      <a:lnTo>
                        <a:pt x="41" y="107"/>
                      </a:lnTo>
                      <a:lnTo>
                        <a:pt x="31" y="89"/>
                      </a:lnTo>
                      <a:lnTo>
                        <a:pt x="0" y="87"/>
                      </a:lnTo>
                      <a:lnTo>
                        <a:pt x="1" y="69"/>
                      </a:lnTo>
                      <a:lnTo>
                        <a:pt x="7" y="54"/>
                      </a:lnTo>
                      <a:lnTo>
                        <a:pt x="1" y="37"/>
                      </a:lnTo>
                      <a:lnTo>
                        <a:pt x="5" y="24"/>
                      </a:lnTo>
                      <a:lnTo>
                        <a:pt x="10" y="13"/>
                      </a:lnTo>
                      <a:lnTo>
                        <a:pt x="30" y="0"/>
                      </a:lnTo>
                      <a:lnTo>
                        <a:pt x="51" y="4"/>
                      </a:lnTo>
                      <a:lnTo>
                        <a:pt x="51" y="23"/>
                      </a:lnTo>
                      <a:lnTo>
                        <a:pt x="50" y="37"/>
                      </a:lnTo>
                      <a:lnTo>
                        <a:pt x="57" y="44"/>
                      </a:lnTo>
                      <a:lnTo>
                        <a:pt x="71" y="49"/>
                      </a:lnTo>
                      <a:lnTo>
                        <a:pt x="81" y="53"/>
                      </a:lnTo>
                      <a:lnTo>
                        <a:pt x="94" y="47"/>
                      </a:lnTo>
                      <a:lnTo>
                        <a:pt x="104" y="47"/>
                      </a:lnTo>
                      <a:lnTo>
                        <a:pt x="114" y="34"/>
                      </a:lnTo>
                      <a:lnTo>
                        <a:pt x="126" y="38"/>
                      </a:lnTo>
                      <a:lnTo>
                        <a:pt x="136" y="53"/>
                      </a:lnTo>
                      <a:lnTo>
                        <a:pt x="134" y="63"/>
                      </a:lnTo>
                      <a:lnTo>
                        <a:pt x="156" y="63"/>
                      </a:lnTo>
                      <a:lnTo>
                        <a:pt x="179" y="59"/>
                      </a:lnTo>
                      <a:lnTo>
                        <a:pt x="189" y="67"/>
                      </a:lnTo>
                      <a:lnTo>
                        <a:pt x="213" y="9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274479" name="Text Box 54"/>
          <p:cNvSpPr txBox="1">
            <a:spLocks noChangeArrowheads="1"/>
          </p:cNvSpPr>
          <p:nvPr/>
        </p:nvSpPr>
        <p:spPr bwMode="auto">
          <a:xfrm>
            <a:off x="3203575" y="3573463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800" b="1">
                <a:latin typeface="Times New Roman" pitchFamily="18" charset="0"/>
              </a:rPr>
              <a:t>How do we see the world?</a:t>
            </a:r>
          </a:p>
        </p:txBody>
      </p:sp>
      <p:sp>
        <p:nvSpPr>
          <p:cNvPr id="274481" name="Freeform 59"/>
          <p:cNvSpPr>
            <a:spLocks/>
          </p:cNvSpPr>
          <p:nvPr/>
        </p:nvSpPr>
        <p:spPr bwMode="auto">
          <a:xfrm>
            <a:off x="0" y="-152400"/>
            <a:ext cx="9588500" cy="7010400"/>
          </a:xfrm>
          <a:custGeom>
            <a:avLst/>
            <a:gdLst>
              <a:gd name="T0" fmla="*/ 4288 w 6104"/>
              <a:gd name="T1" fmla="*/ 864 h 4416"/>
              <a:gd name="T2" fmla="*/ 5344 w 6104"/>
              <a:gd name="T3" fmla="*/ 480 h 4416"/>
              <a:gd name="T4" fmla="*/ 5824 w 6104"/>
              <a:gd name="T5" fmla="*/ 3744 h 4416"/>
              <a:gd name="T6" fmla="*/ 3664 w 6104"/>
              <a:gd name="T7" fmla="*/ 4320 h 4416"/>
              <a:gd name="T8" fmla="*/ 544 w 6104"/>
              <a:gd name="T9" fmla="*/ 4176 h 4416"/>
              <a:gd name="T10" fmla="*/ 400 w 6104"/>
              <a:gd name="T11" fmla="*/ 2880 h 44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04"/>
              <a:gd name="T19" fmla="*/ 0 h 4416"/>
              <a:gd name="T20" fmla="*/ 6104 w 6104"/>
              <a:gd name="T21" fmla="*/ 4416 h 44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04" h="4416">
                <a:moveTo>
                  <a:pt x="4288" y="864"/>
                </a:moveTo>
                <a:cubicBezTo>
                  <a:pt x="4688" y="432"/>
                  <a:pt x="5088" y="0"/>
                  <a:pt x="5344" y="480"/>
                </a:cubicBezTo>
                <a:cubicBezTo>
                  <a:pt x="5600" y="960"/>
                  <a:pt x="6104" y="3104"/>
                  <a:pt x="5824" y="3744"/>
                </a:cubicBezTo>
                <a:cubicBezTo>
                  <a:pt x="5544" y="4384"/>
                  <a:pt x="4544" y="4248"/>
                  <a:pt x="3664" y="4320"/>
                </a:cubicBezTo>
                <a:cubicBezTo>
                  <a:pt x="2784" y="4392"/>
                  <a:pt x="1088" y="4416"/>
                  <a:pt x="544" y="4176"/>
                </a:cubicBezTo>
                <a:cubicBezTo>
                  <a:pt x="0" y="3936"/>
                  <a:pt x="200" y="3408"/>
                  <a:pt x="400" y="28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274482" name="Freeform 60"/>
          <p:cNvSpPr>
            <a:spLocks/>
          </p:cNvSpPr>
          <p:nvPr/>
        </p:nvSpPr>
        <p:spPr bwMode="auto">
          <a:xfrm>
            <a:off x="228600" y="152400"/>
            <a:ext cx="2527300" cy="4089400"/>
          </a:xfrm>
          <a:custGeom>
            <a:avLst/>
            <a:gdLst>
              <a:gd name="T0" fmla="*/ 104 w 1592"/>
              <a:gd name="T1" fmla="*/ 2576 h 2576"/>
              <a:gd name="T2" fmla="*/ 248 w 1592"/>
              <a:gd name="T3" fmla="*/ 320 h 2576"/>
              <a:gd name="T4" fmla="*/ 1592 w 1592"/>
              <a:gd name="T5" fmla="*/ 656 h 2576"/>
              <a:gd name="T6" fmla="*/ 0 60000 65536"/>
              <a:gd name="T7" fmla="*/ 0 60000 65536"/>
              <a:gd name="T8" fmla="*/ 0 60000 65536"/>
              <a:gd name="T9" fmla="*/ 0 w 1592"/>
              <a:gd name="T10" fmla="*/ 0 h 2576"/>
              <a:gd name="T11" fmla="*/ 1592 w 1592"/>
              <a:gd name="T12" fmla="*/ 2576 h 2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2" h="2576">
                <a:moveTo>
                  <a:pt x="104" y="2576"/>
                </a:moveTo>
                <a:cubicBezTo>
                  <a:pt x="52" y="1608"/>
                  <a:pt x="0" y="640"/>
                  <a:pt x="248" y="320"/>
                </a:cubicBezTo>
                <a:cubicBezTo>
                  <a:pt x="496" y="0"/>
                  <a:pt x="1044" y="328"/>
                  <a:pt x="1592" y="6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pic>
        <p:nvPicPr>
          <p:cNvPr id="274483" name="Picture 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4484" name="Object 52"/>
          <p:cNvGraphicFramePr>
            <a:graphicFrameLocks noChangeAspect="1"/>
          </p:cNvGraphicFramePr>
          <p:nvPr/>
        </p:nvGraphicFramePr>
        <p:xfrm>
          <a:off x="5724525" y="4581525"/>
          <a:ext cx="1565275" cy="1379538"/>
        </p:xfrm>
        <a:graphic>
          <a:graphicData uri="http://schemas.openxmlformats.org/presentationml/2006/ole">
            <p:oleObj spid="_x0000_s274484" name="Clip" r:id="rId5" imgW="2409480" imgH="2562120" progId="MS_ClipArt_Gallery.2">
              <p:embed/>
            </p:oleObj>
          </a:graphicData>
        </a:graphic>
      </p:graphicFrame>
      <p:graphicFrame>
        <p:nvGraphicFramePr>
          <p:cNvPr id="274485" name="Object 53"/>
          <p:cNvGraphicFramePr>
            <a:graphicFrameLocks noChangeAspect="1"/>
          </p:cNvGraphicFramePr>
          <p:nvPr/>
        </p:nvGraphicFramePr>
        <p:xfrm>
          <a:off x="468313" y="5157788"/>
          <a:ext cx="1347787" cy="1262062"/>
        </p:xfrm>
        <a:graphic>
          <a:graphicData uri="http://schemas.openxmlformats.org/presentationml/2006/ole">
            <p:oleObj spid="_x0000_s274485" name="Clip" r:id="rId6" imgW="4218480" imgH="3951360" progId="MS_ClipArt_Gallery.2">
              <p:embed/>
            </p:oleObj>
          </a:graphicData>
        </a:graphic>
      </p:graphicFrame>
      <p:grpSp>
        <p:nvGrpSpPr>
          <p:cNvPr id="274486" name="Group 52"/>
          <p:cNvGrpSpPr>
            <a:grpSpLocks/>
          </p:cNvGrpSpPr>
          <p:nvPr/>
        </p:nvGrpSpPr>
        <p:grpSpPr bwMode="auto">
          <a:xfrm>
            <a:off x="7235825" y="5013325"/>
            <a:ext cx="865188" cy="792163"/>
            <a:chOff x="1064" y="2118"/>
            <a:chExt cx="1553" cy="1576"/>
          </a:xfrm>
        </p:grpSpPr>
        <p:sp>
          <p:nvSpPr>
            <p:cNvPr id="274487" name="Oval 11"/>
            <p:cNvSpPr>
              <a:spLocks noChangeArrowheads="1"/>
            </p:cNvSpPr>
            <p:nvPr/>
          </p:nvSpPr>
          <p:spPr bwMode="auto">
            <a:xfrm>
              <a:off x="1064" y="2119"/>
              <a:ext cx="1553" cy="15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274488" name="Group 51"/>
            <p:cNvGrpSpPr>
              <a:grpSpLocks/>
            </p:cNvGrpSpPr>
            <p:nvPr/>
          </p:nvGrpSpPr>
          <p:grpSpPr bwMode="auto">
            <a:xfrm>
              <a:off x="1342" y="2118"/>
              <a:ext cx="1250" cy="1531"/>
              <a:chOff x="1342" y="2118"/>
              <a:chExt cx="1263" cy="1531"/>
            </a:xfrm>
          </p:grpSpPr>
          <p:grpSp>
            <p:nvGrpSpPr>
              <p:cNvPr id="274489" name="Group 36"/>
              <p:cNvGrpSpPr>
                <a:grpSpLocks/>
              </p:cNvGrpSpPr>
              <p:nvPr/>
            </p:nvGrpSpPr>
            <p:grpSpPr bwMode="auto">
              <a:xfrm>
                <a:off x="1342" y="2253"/>
                <a:ext cx="597" cy="1396"/>
                <a:chOff x="1342" y="2253"/>
                <a:chExt cx="597" cy="1396"/>
              </a:xfrm>
            </p:grpSpPr>
            <p:grpSp>
              <p:nvGrpSpPr>
                <p:cNvPr id="274490" name="Group 14"/>
                <p:cNvGrpSpPr>
                  <a:grpSpLocks/>
                </p:cNvGrpSpPr>
                <p:nvPr/>
              </p:nvGrpSpPr>
              <p:grpSpPr bwMode="auto">
                <a:xfrm>
                  <a:off x="1515" y="3053"/>
                  <a:ext cx="422" cy="596"/>
                  <a:chOff x="1515" y="3053"/>
                  <a:chExt cx="422" cy="596"/>
                </a:xfrm>
              </p:grpSpPr>
              <p:sp>
                <p:nvSpPr>
                  <p:cNvPr id="274491" name="Freeform 12"/>
                  <p:cNvSpPr>
                    <a:spLocks/>
                  </p:cNvSpPr>
                  <p:nvPr/>
                </p:nvSpPr>
                <p:spPr bwMode="auto">
                  <a:xfrm>
                    <a:off x="1515" y="3053"/>
                    <a:ext cx="422" cy="576"/>
                  </a:xfrm>
                  <a:custGeom>
                    <a:avLst/>
                    <a:gdLst>
                      <a:gd name="T0" fmla="*/ 191 w 846"/>
                      <a:gd name="T1" fmla="*/ 0 h 1152"/>
                      <a:gd name="T2" fmla="*/ 204 w 846"/>
                      <a:gd name="T3" fmla="*/ 27 h 1152"/>
                      <a:gd name="T4" fmla="*/ 225 w 846"/>
                      <a:gd name="T5" fmla="*/ 3 h 1152"/>
                      <a:gd name="T6" fmla="*/ 255 w 846"/>
                      <a:gd name="T7" fmla="*/ 23 h 1152"/>
                      <a:gd name="T8" fmla="*/ 329 w 846"/>
                      <a:gd name="T9" fmla="*/ 37 h 1152"/>
                      <a:gd name="T10" fmla="*/ 364 w 846"/>
                      <a:gd name="T11" fmla="*/ 47 h 1152"/>
                      <a:gd name="T12" fmla="*/ 397 w 846"/>
                      <a:gd name="T13" fmla="*/ 77 h 1152"/>
                      <a:gd name="T14" fmla="*/ 453 w 846"/>
                      <a:gd name="T15" fmla="*/ 129 h 1152"/>
                      <a:gd name="T16" fmla="*/ 505 w 846"/>
                      <a:gd name="T17" fmla="*/ 137 h 1152"/>
                      <a:gd name="T18" fmla="*/ 562 w 846"/>
                      <a:gd name="T19" fmla="*/ 189 h 1152"/>
                      <a:gd name="T20" fmla="*/ 548 w 846"/>
                      <a:gd name="T21" fmla="*/ 246 h 1152"/>
                      <a:gd name="T22" fmla="*/ 589 w 846"/>
                      <a:gd name="T23" fmla="*/ 253 h 1152"/>
                      <a:gd name="T24" fmla="*/ 651 w 846"/>
                      <a:gd name="T25" fmla="*/ 253 h 1152"/>
                      <a:gd name="T26" fmla="*/ 723 w 846"/>
                      <a:gd name="T27" fmla="*/ 276 h 1152"/>
                      <a:gd name="T28" fmla="*/ 812 w 846"/>
                      <a:gd name="T29" fmla="*/ 308 h 1152"/>
                      <a:gd name="T30" fmla="*/ 843 w 846"/>
                      <a:gd name="T31" fmla="*/ 362 h 1152"/>
                      <a:gd name="T32" fmla="*/ 793 w 846"/>
                      <a:gd name="T33" fmla="*/ 427 h 1152"/>
                      <a:gd name="T34" fmla="*/ 777 w 846"/>
                      <a:gd name="T35" fmla="*/ 497 h 1152"/>
                      <a:gd name="T36" fmla="*/ 761 w 846"/>
                      <a:gd name="T37" fmla="*/ 583 h 1152"/>
                      <a:gd name="T38" fmla="*/ 711 w 846"/>
                      <a:gd name="T39" fmla="*/ 627 h 1152"/>
                      <a:gd name="T40" fmla="*/ 622 w 846"/>
                      <a:gd name="T41" fmla="*/ 656 h 1152"/>
                      <a:gd name="T42" fmla="*/ 614 w 846"/>
                      <a:gd name="T43" fmla="*/ 700 h 1152"/>
                      <a:gd name="T44" fmla="*/ 549 w 846"/>
                      <a:gd name="T45" fmla="*/ 799 h 1152"/>
                      <a:gd name="T46" fmla="*/ 455 w 846"/>
                      <a:gd name="T47" fmla="*/ 802 h 1152"/>
                      <a:gd name="T48" fmla="*/ 465 w 846"/>
                      <a:gd name="T49" fmla="*/ 884 h 1152"/>
                      <a:gd name="T50" fmla="*/ 374 w 846"/>
                      <a:gd name="T51" fmla="*/ 948 h 1152"/>
                      <a:gd name="T52" fmla="*/ 353 w 846"/>
                      <a:gd name="T53" fmla="*/ 988 h 1152"/>
                      <a:gd name="T54" fmla="*/ 331 w 846"/>
                      <a:gd name="T55" fmla="*/ 1087 h 1152"/>
                      <a:gd name="T56" fmla="*/ 298 w 846"/>
                      <a:gd name="T57" fmla="*/ 1140 h 1152"/>
                      <a:gd name="T58" fmla="*/ 224 w 846"/>
                      <a:gd name="T59" fmla="*/ 1054 h 1152"/>
                      <a:gd name="T60" fmla="*/ 195 w 846"/>
                      <a:gd name="T61" fmla="*/ 859 h 1152"/>
                      <a:gd name="T62" fmla="*/ 201 w 846"/>
                      <a:gd name="T63" fmla="*/ 732 h 1152"/>
                      <a:gd name="T64" fmla="*/ 194 w 846"/>
                      <a:gd name="T65" fmla="*/ 533 h 1152"/>
                      <a:gd name="T66" fmla="*/ 151 w 846"/>
                      <a:gd name="T67" fmla="*/ 483 h 1152"/>
                      <a:gd name="T68" fmla="*/ 109 w 846"/>
                      <a:gd name="T69" fmla="*/ 480 h 1152"/>
                      <a:gd name="T70" fmla="*/ 89 w 846"/>
                      <a:gd name="T71" fmla="*/ 435 h 1152"/>
                      <a:gd name="T72" fmla="*/ 65 w 846"/>
                      <a:gd name="T73" fmla="*/ 385 h 1152"/>
                      <a:gd name="T74" fmla="*/ 45 w 846"/>
                      <a:gd name="T75" fmla="*/ 342 h 1152"/>
                      <a:gd name="T76" fmla="*/ 22 w 846"/>
                      <a:gd name="T77" fmla="*/ 296 h 1152"/>
                      <a:gd name="T78" fmla="*/ 22 w 846"/>
                      <a:gd name="T79" fmla="*/ 246 h 1152"/>
                      <a:gd name="T80" fmla="*/ 15 w 846"/>
                      <a:gd name="T81" fmla="*/ 203 h 1152"/>
                      <a:gd name="T82" fmla="*/ 62 w 846"/>
                      <a:gd name="T83" fmla="*/ 159 h 1152"/>
                      <a:gd name="T84" fmla="*/ 86 w 846"/>
                      <a:gd name="T85" fmla="*/ 97 h 115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846"/>
                      <a:gd name="T130" fmla="*/ 0 h 1152"/>
                      <a:gd name="T131" fmla="*/ 846 w 846"/>
                      <a:gd name="T132" fmla="*/ 1152 h 1152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846" h="1152">
                        <a:moveTo>
                          <a:pt x="101" y="33"/>
                        </a:moveTo>
                        <a:lnTo>
                          <a:pt x="149" y="0"/>
                        </a:lnTo>
                        <a:lnTo>
                          <a:pt x="191" y="0"/>
                        </a:lnTo>
                        <a:lnTo>
                          <a:pt x="204" y="3"/>
                        </a:lnTo>
                        <a:lnTo>
                          <a:pt x="204" y="13"/>
                        </a:lnTo>
                        <a:lnTo>
                          <a:pt x="204" y="27"/>
                        </a:lnTo>
                        <a:lnTo>
                          <a:pt x="214" y="33"/>
                        </a:lnTo>
                        <a:lnTo>
                          <a:pt x="221" y="18"/>
                        </a:lnTo>
                        <a:lnTo>
                          <a:pt x="225" y="3"/>
                        </a:lnTo>
                        <a:lnTo>
                          <a:pt x="235" y="3"/>
                        </a:lnTo>
                        <a:lnTo>
                          <a:pt x="241" y="13"/>
                        </a:lnTo>
                        <a:lnTo>
                          <a:pt x="255" y="23"/>
                        </a:lnTo>
                        <a:lnTo>
                          <a:pt x="270" y="33"/>
                        </a:lnTo>
                        <a:lnTo>
                          <a:pt x="308" y="33"/>
                        </a:lnTo>
                        <a:lnTo>
                          <a:pt x="329" y="37"/>
                        </a:lnTo>
                        <a:lnTo>
                          <a:pt x="339" y="38"/>
                        </a:lnTo>
                        <a:lnTo>
                          <a:pt x="349" y="38"/>
                        </a:lnTo>
                        <a:lnTo>
                          <a:pt x="364" y="47"/>
                        </a:lnTo>
                        <a:lnTo>
                          <a:pt x="370" y="58"/>
                        </a:lnTo>
                        <a:lnTo>
                          <a:pt x="370" y="69"/>
                        </a:lnTo>
                        <a:lnTo>
                          <a:pt x="397" y="77"/>
                        </a:lnTo>
                        <a:lnTo>
                          <a:pt x="415" y="99"/>
                        </a:lnTo>
                        <a:lnTo>
                          <a:pt x="437" y="119"/>
                        </a:lnTo>
                        <a:lnTo>
                          <a:pt x="453" y="129"/>
                        </a:lnTo>
                        <a:lnTo>
                          <a:pt x="463" y="129"/>
                        </a:lnTo>
                        <a:lnTo>
                          <a:pt x="488" y="129"/>
                        </a:lnTo>
                        <a:lnTo>
                          <a:pt x="505" y="137"/>
                        </a:lnTo>
                        <a:lnTo>
                          <a:pt x="522" y="157"/>
                        </a:lnTo>
                        <a:lnTo>
                          <a:pt x="548" y="172"/>
                        </a:lnTo>
                        <a:lnTo>
                          <a:pt x="562" y="189"/>
                        </a:lnTo>
                        <a:lnTo>
                          <a:pt x="569" y="213"/>
                        </a:lnTo>
                        <a:lnTo>
                          <a:pt x="559" y="223"/>
                        </a:lnTo>
                        <a:lnTo>
                          <a:pt x="548" y="246"/>
                        </a:lnTo>
                        <a:lnTo>
                          <a:pt x="562" y="262"/>
                        </a:lnTo>
                        <a:lnTo>
                          <a:pt x="572" y="266"/>
                        </a:lnTo>
                        <a:lnTo>
                          <a:pt x="589" y="253"/>
                        </a:lnTo>
                        <a:lnTo>
                          <a:pt x="614" y="246"/>
                        </a:lnTo>
                        <a:lnTo>
                          <a:pt x="634" y="253"/>
                        </a:lnTo>
                        <a:lnTo>
                          <a:pt x="651" y="253"/>
                        </a:lnTo>
                        <a:lnTo>
                          <a:pt x="674" y="263"/>
                        </a:lnTo>
                        <a:lnTo>
                          <a:pt x="698" y="276"/>
                        </a:lnTo>
                        <a:lnTo>
                          <a:pt x="723" y="276"/>
                        </a:lnTo>
                        <a:lnTo>
                          <a:pt x="753" y="278"/>
                        </a:lnTo>
                        <a:lnTo>
                          <a:pt x="781" y="301"/>
                        </a:lnTo>
                        <a:lnTo>
                          <a:pt x="812" y="308"/>
                        </a:lnTo>
                        <a:lnTo>
                          <a:pt x="833" y="316"/>
                        </a:lnTo>
                        <a:lnTo>
                          <a:pt x="846" y="336"/>
                        </a:lnTo>
                        <a:lnTo>
                          <a:pt x="843" y="362"/>
                        </a:lnTo>
                        <a:lnTo>
                          <a:pt x="827" y="385"/>
                        </a:lnTo>
                        <a:lnTo>
                          <a:pt x="812" y="405"/>
                        </a:lnTo>
                        <a:lnTo>
                          <a:pt x="793" y="427"/>
                        </a:lnTo>
                        <a:lnTo>
                          <a:pt x="786" y="453"/>
                        </a:lnTo>
                        <a:lnTo>
                          <a:pt x="763" y="470"/>
                        </a:lnTo>
                        <a:lnTo>
                          <a:pt x="777" y="497"/>
                        </a:lnTo>
                        <a:lnTo>
                          <a:pt x="776" y="531"/>
                        </a:lnTo>
                        <a:lnTo>
                          <a:pt x="761" y="557"/>
                        </a:lnTo>
                        <a:lnTo>
                          <a:pt x="761" y="583"/>
                        </a:lnTo>
                        <a:lnTo>
                          <a:pt x="748" y="607"/>
                        </a:lnTo>
                        <a:lnTo>
                          <a:pt x="731" y="617"/>
                        </a:lnTo>
                        <a:lnTo>
                          <a:pt x="711" y="627"/>
                        </a:lnTo>
                        <a:lnTo>
                          <a:pt x="687" y="626"/>
                        </a:lnTo>
                        <a:lnTo>
                          <a:pt x="651" y="633"/>
                        </a:lnTo>
                        <a:lnTo>
                          <a:pt x="622" y="656"/>
                        </a:lnTo>
                        <a:lnTo>
                          <a:pt x="607" y="676"/>
                        </a:lnTo>
                        <a:lnTo>
                          <a:pt x="598" y="687"/>
                        </a:lnTo>
                        <a:lnTo>
                          <a:pt x="614" y="700"/>
                        </a:lnTo>
                        <a:lnTo>
                          <a:pt x="614" y="720"/>
                        </a:lnTo>
                        <a:lnTo>
                          <a:pt x="574" y="752"/>
                        </a:lnTo>
                        <a:lnTo>
                          <a:pt x="549" y="799"/>
                        </a:lnTo>
                        <a:lnTo>
                          <a:pt x="516" y="825"/>
                        </a:lnTo>
                        <a:lnTo>
                          <a:pt x="489" y="826"/>
                        </a:lnTo>
                        <a:lnTo>
                          <a:pt x="455" y="802"/>
                        </a:lnTo>
                        <a:lnTo>
                          <a:pt x="453" y="836"/>
                        </a:lnTo>
                        <a:lnTo>
                          <a:pt x="469" y="854"/>
                        </a:lnTo>
                        <a:lnTo>
                          <a:pt x="465" y="884"/>
                        </a:lnTo>
                        <a:lnTo>
                          <a:pt x="417" y="911"/>
                        </a:lnTo>
                        <a:lnTo>
                          <a:pt x="397" y="907"/>
                        </a:lnTo>
                        <a:lnTo>
                          <a:pt x="374" y="948"/>
                        </a:lnTo>
                        <a:lnTo>
                          <a:pt x="353" y="953"/>
                        </a:lnTo>
                        <a:lnTo>
                          <a:pt x="344" y="970"/>
                        </a:lnTo>
                        <a:lnTo>
                          <a:pt x="353" y="988"/>
                        </a:lnTo>
                        <a:lnTo>
                          <a:pt x="333" y="1016"/>
                        </a:lnTo>
                        <a:lnTo>
                          <a:pt x="350" y="1057"/>
                        </a:lnTo>
                        <a:lnTo>
                          <a:pt x="331" y="1087"/>
                        </a:lnTo>
                        <a:lnTo>
                          <a:pt x="317" y="1117"/>
                        </a:lnTo>
                        <a:lnTo>
                          <a:pt x="333" y="1140"/>
                        </a:lnTo>
                        <a:lnTo>
                          <a:pt x="298" y="1140"/>
                        </a:lnTo>
                        <a:lnTo>
                          <a:pt x="268" y="1152"/>
                        </a:lnTo>
                        <a:lnTo>
                          <a:pt x="234" y="1097"/>
                        </a:lnTo>
                        <a:lnTo>
                          <a:pt x="224" y="1054"/>
                        </a:lnTo>
                        <a:lnTo>
                          <a:pt x="224" y="958"/>
                        </a:lnTo>
                        <a:lnTo>
                          <a:pt x="192" y="920"/>
                        </a:lnTo>
                        <a:lnTo>
                          <a:pt x="195" y="859"/>
                        </a:lnTo>
                        <a:lnTo>
                          <a:pt x="211" y="819"/>
                        </a:lnTo>
                        <a:lnTo>
                          <a:pt x="202" y="778"/>
                        </a:lnTo>
                        <a:lnTo>
                          <a:pt x="201" y="732"/>
                        </a:lnTo>
                        <a:lnTo>
                          <a:pt x="204" y="617"/>
                        </a:lnTo>
                        <a:lnTo>
                          <a:pt x="215" y="566"/>
                        </a:lnTo>
                        <a:lnTo>
                          <a:pt x="194" y="533"/>
                        </a:lnTo>
                        <a:lnTo>
                          <a:pt x="171" y="513"/>
                        </a:lnTo>
                        <a:lnTo>
                          <a:pt x="154" y="500"/>
                        </a:lnTo>
                        <a:lnTo>
                          <a:pt x="151" y="483"/>
                        </a:lnTo>
                        <a:lnTo>
                          <a:pt x="136" y="485"/>
                        </a:lnTo>
                        <a:lnTo>
                          <a:pt x="116" y="490"/>
                        </a:lnTo>
                        <a:lnTo>
                          <a:pt x="109" y="480"/>
                        </a:lnTo>
                        <a:lnTo>
                          <a:pt x="95" y="467"/>
                        </a:lnTo>
                        <a:lnTo>
                          <a:pt x="86" y="445"/>
                        </a:lnTo>
                        <a:lnTo>
                          <a:pt x="89" y="435"/>
                        </a:lnTo>
                        <a:lnTo>
                          <a:pt x="81" y="411"/>
                        </a:lnTo>
                        <a:lnTo>
                          <a:pt x="69" y="388"/>
                        </a:lnTo>
                        <a:lnTo>
                          <a:pt x="65" y="385"/>
                        </a:lnTo>
                        <a:lnTo>
                          <a:pt x="65" y="375"/>
                        </a:lnTo>
                        <a:lnTo>
                          <a:pt x="59" y="367"/>
                        </a:lnTo>
                        <a:lnTo>
                          <a:pt x="45" y="342"/>
                        </a:lnTo>
                        <a:lnTo>
                          <a:pt x="42" y="332"/>
                        </a:lnTo>
                        <a:lnTo>
                          <a:pt x="25" y="321"/>
                        </a:lnTo>
                        <a:lnTo>
                          <a:pt x="22" y="296"/>
                        </a:lnTo>
                        <a:lnTo>
                          <a:pt x="12" y="281"/>
                        </a:lnTo>
                        <a:lnTo>
                          <a:pt x="0" y="263"/>
                        </a:lnTo>
                        <a:lnTo>
                          <a:pt x="22" y="246"/>
                        </a:lnTo>
                        <a:lnTo>
                          <a:pt x="40" y="236"/>
                        </a:lnTo>
                        <a:lnTo>
                          <a:pt x="22" y="226"/>
                        </a:lnTo>
                        <a:lnTo>
                          <a:pt x="15" y="203"/>
                        </a:lnTo>
                        <a:lnTo>
                          <a:pt x="20" y="186"/>
                        </a:lnTo>
                        <a:lnTo>
                          <a:pt x="40" y="169"/>
                        </a:lnTo>
                        <a:lnTo>
                          <a:pt x="62" y="159"/>
                        </a:lnTo>
                        <a:lnTo>
                          <a:pt x="79" y="132"/>
                        </a:lnTo>
                        <a:lnTo>
                          <a:pt x="89" y="117"/>
                        </a:lnTo>
                        <a:lnTo>
                          <a:pt x="86" y="97"/>
                        </a:lnTo>
                        <a:lnTo>
                          <a:pt x="86" y="79"/>
                        </a:lnTo>
                        <a:lnTo>
                          <a:pt x="101" y="33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92" name="Freeform 13"/>
                  <p:cNvSpPr>
                    <a:spLocks/>
                  </p:cNvSpPr>
                  <p:nvPr/>
                </p:nvSpPr>
                <p:spPr bwMode="auto">
                  <a:xfrm>
                    <a:off x="1664" y="3632"/>
                    <a:ext cx="47" cy="17"/>
                  </a:xfrm>
                  <a:custGeom>
                    <a:avLst/>
                    <a:gdLst>
                      <a:gd name="T0" fmla="*/ 32 w 95"/>
                      <a:gd name="T1" fmla="*/ 0 h 35"/>
                      <a:gd name="T2" fmla="*/ 0 w 95"/>
                      <a:gd name="T3" fmla="*/ 21 h 35"/>
                      <a:gd name="T4" fmla="*/ 20 w 95"/>
                      <a:gd name="T5" fmla="*/ 35 h 35"/>
                      <a:gd name="T6" fmla="*/ 61 w 95"/>
                      <a:gd name="T7" fmla="*/ 33 h 35"/>
                      <a:gd name="T8" fmla="*/ 95 w 95"/>
                      <a:gd name="T9" fmla="*/ 35 h 35"/>
                      <a:gd name="T10" fmla="*/ 62 w 95"/>
                      <a:gd name="T11" fmla="*/ 15 h 35"/>
                      <a:gd name="T12" fmla="*/ 32 w 95"/>
                      <a:gd name="T13" fmla="*/ 0 h 3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5"/>
                      <a:gd name="T22" fmla="*/ 0 h 35"/>
                      <a:gd name="T23" fmla="*/ 95 w 95"/>
                      <a:gd name="T24" fmla="*/ 35 h 3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5" h="35">
                        <a:moveTo>
                          <a:pt x="32" y="0"/>
                        </a:moveTo>
                        <a:lnTo>
                          <a:pt x="0" y="21"/>
                        </a:lnTo>
                        <a:lnTo>
                          <a:pt x="20" y="35"/>
                        </a:lnTo>
                        <a:lnTo>
                          <a:pt x="61" y="33"/>
                        </a:lnTo>
                        <a:lnTo>
                          <a:pt x="95" y="35"/>
                        </a:lnTo>
                        <a:lnTo>
                          <a:pt x="62" y="15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493" name="Group 28"/>
                <p:cNvGrpSpPr>
                  <a:grpSpLocks/>
                </p:cNvGrpSpPr>
                <p:nvPr/>
              </p:nvGrpSpPr>
              <p:grpSpPr bwMode="auto">
                <a:xfrm>
                  <a:off x="1342" y="2310"/>
                  <a:ext cx="597" cy="781"/>
                  <a:chOff x="1342" y="2310"/>
                  <a:chExt cx="597" cy="781"/>
                </a:xfrm>
              </p:grpSpPr>
              <p:sp>
                <p:nvSpPr>
                  <p:cNvPr id="274494" name="Freeform 15"/>
                  <p:cNvSpPr>
                    <a:spLocks/>
                  </p:cNvSpPr>
                  <p:nvPr/>
                </p:nvSpPr>
                <p:spPr bwMode="auto">
                  <a:xfrm>
                    <a:off x="1669" y="2573"/>
                    <a:ext cx="16" cy="21"/>
                  </a:xfrm>
                  <a:custGeom>
                    <a:avLst/>
                    <a:gdLst>
                      <a:gd name="T0" fmla="*/ 0 w 31"/>
                      <a:gd name="T1" fmla="*/ 30 h 41"/>
                      <a:gd name="T2" fmla="*/ 31 w 31"/>
                      <a:gd name="T3" fmla="*/ 41 h 41"/>
                      <a:gd name="T4" fmla="*/ 30 w 31"/>
                      <a:gd name="T5" fmla="*/ 27 h 41"/>
                      <a:gd name="T6" fmla="*/ 31 w 31"/>
                      <a:gd name="T7" fmla="*/ 7 h 41"/>
                      <a:gd name="T8" fmla="*/ 16 w 31"/>
                      <a:gd name="T9" fmla="*/ 0 h 41"/>
                      <a:gd name="T10" fmla="*/ 10 w 31"/>
                      <a:gd name="T11" fmla="*/ 15 h 41"/>
                      <a:gd name="T12" fmla="*/ 0 w 31"/>
                      <a:gd name="T13" fmla="*/ 30 h 4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41"/>
                      <a:gd name="T23" fmla="*/ 31 w 31"/>
                      <a:gd name="T24" fmla="*/ 41 h 4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41">
                        <a:moveTo>
                          <a:pt x="0" y="30"/>
                        </a:moveTo>
                        <a:lnTo>
                          <a:pt x="31" y="41"/>
                        </a:lnTo>
                        <a:lnTo>
                          <a:pt x="30" y="27"/>
                        </a:lnTo>
                        <a:lnTo>
                          <a:pt x="31" y="7"/>
                        </a:lnTo>
                        <a:lnTo>
                          <a:pt x="16" y="0"/>
                        </a:lnTo>
                        <a:lnTo>
                          <a:pt x="10" y="15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27449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342" y="2310"/>
                    <a:ext cx="597" cy="781"/>
                    <a:chOff x="1342" y="2310"/>
                    <a:chExt cx="597" cy="781"/>
                  </a:xfrm>
                </p:grpSpPr>
                <p:sp>
                  <p:nvSpPr>
                    <p:cNvPr id="27449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342" y="2310"/>
                      <a:ext cx="428" cy="781"/>
                    </a:xfrm>
                    <a:custGeom>
                      <a:avLst/>
                      <a:gdLst>
                        <a:gd name="T0" fmla="*/ 375 w 857"/>
                        <a:gd name="T1" fmla="*/ 1498 h 1562"/>
                        <a:gd name="T2" fmla="*/ 355 w 857"/>
                        <a:gd name="T3" fmla="*/ 1422 h 1562"/>
                        <a:gd name="T4" fmla="*/ 351 w 857"/>
                        <a:gd name="T5" fmla="*/ 1354 h 1562"/>
                        <a:gd name="T6" fmla="*/ 297 w 857"/>
                        <a:gd name="T7" fmla="*/ 1310 h 1562"/>
                        <a:gd name="T8" fmla="*/ 281 w 857"/>
                        <a:gd name="T9" fmla="*/ 1238 h 1562"/>
                        <a:gd name="T10" fmla="*/ 221 w 857"/>
                        <a:gd name="T11" fmla="*/ 1264 h 1562"/>
                        <a:gd name="T12" fmla="*/ 185 w 857"/>
                        <a:gd name="T13" fmla="*/ 1170 h 1562"/>
                        <a:gd name="T14" fmla="*/ 216 w 857"/>
                        <a:gd name="T15" fmla="*/ 1109 h 1562"/>
                        <a:gd name="T16" fmla="*/ 276 w 857"/>
                        <a:gd name="T17" fmla="*/ 1065 h 1562"/>
                        <a:gd name="T18" fmla="*/ 330 w 857"/>
                        <a:gd name="T19" fmla="*/ 1104 h 1562"/>
                        <a:gd name="T20" fmla="*/ 390 w 857"/>
                        <a:gd name="T21" fmla="*/ 1104 h 1562"/>
                        <a:gd name="T22" fmla="*/ 426 w 857"/>
                        <a:gd name="T23" fmla="*/ 1184 h 1562"/>
                        <a:gd name="T24" fmla="*/ 456 w 857"/>
                        <a:gd name="T25" fmla="*/ 1223 h 1562"/>
                        <a:gd name="T26" fmla="*/ 460 w 857"/>
                        <a:gd name="T27" fmla="*/ 1154 h 1562"/>
                        <a:gd name="T28" fmla="*/ 470 w 857"/>
                        <a:gd name="T29" fmla="*/ 1091 h 1562"/>
                        <a:gd name="T30" fmla="*/ 524 w 857"/>
                        <a:gd name="T31" fmla="*/ 1079 h 1562"/>
                        <a:gd name="T32" fmla="*/ 580 w 857"/>
                        <a:gd name="T33" fmla="*/ 1036 h 1562"/>
                        <a:gd name="T34" fmla="*/ 610 w 857"/>
                        <a:gd name="T35" fmla="*/ 976 h 1562"/>
                        <a:gd name="T36" fmla="*/ 655 w 857"/>
                        <a:gd name="T37" fmla="*/ 945 h 1562"/>
                        <a:gd name="T38" fmla="*/ 745 w 857"/>
                        <a:gd name="T39" fmla="*/ 910 h 1562"/>
                        <a:gd name="T40" fmla="*/ 748 w 857"/>
                        <a:gd name="T41" fmla="*/ 890 h 1562"/>
                        <a:gd name="T42" fmla="*/ 725 w 857"/>
                        <a:gd name="T43" fmla="*/ 833 h 1562"/>
                        <a:gd name="T44" fmla="*/ 853 w 857"/>
                        <a:gd name="T45" fmla="*/ 786 h 1562"/>
                        <a:gd name="T46" fmla="*/ 815 w 857"/>
                        <a:gd name="T47" fmla="*/ 723 h 1562"/>
                        <a:gd name="T48" fmla="*/ 781 w 857"/>
                        <a:gd name="T49" fmla="*/ 690 h 1562"/>
                        <a:gd name="T50" fmla="*/ 708 w 857"/>
                        <a:gd name="T51" fmla="*/ 598 h 1562"/>
                        <a:gd name="T52" fmla="*/ 653 w 857"/>
                        <a:gd name="T53" fmla="*/ 711 h 1562"/>
                        <a:gd name="T54" fmla="*/ 619 w 857"/>
                        <a:gd name="T55" fmla="*/ 750 h 1562"/>
                        <a:gd name="T56" fmla="*/ 600 w 857"/>
                        <a:gd name="T57" fmla="*/ 713 h 1562"/>
                        <a:gd name="T58" fmla="*/ 539 w 857"/>
                        <a:gd name="T59" fmla="*/ 617 h 1562"/>
                        <a:gd name="T60" fmla="*/ 618 w 857"/>
                        <a:gd name="T61" fmla="*/ 539 h 1562"/>
                        <a:gd name="T62" fmla="*/ 692 w 857"/>
                        <a:gd name="T63" fmla="*/ 518 h 1562"/>
                        <a:gd name="T64" fmla="*/ 718 w 857"/>
                        <a:gd name="T65" fmla="*/ 482 h 1562"/>
                        <a:gd name="T66" fmla="*/ 668 w 857"/>
                        <a:gd name="T67" fmla="*/ 473 h 1562"/>
                        <a:gd name="T68" fmla="*/ 666 w 857"/>
                        <a:gd name="T69" fmla="*/ 425 h 1562"/>
                        <a:gd name="T70" fmla="*/ 569 w 857"/>
                        <a:gd name="T71" fmla="*/ 271 h 1562"/>
                        <a:gd name="T72" fmla="*/ 552 w 857"/>
                        <a:gd name="T73" fmla="*/ 137 h 1562"/>
                        <a:gd name="T74" fmla="*/ 497 w 857"/>
                        <a:gd name="T75" fmla="*/ 39 h 1562"/>
                        <a:gd name="T76" fmla="*/ 446 w 857"/>
                        <a:gd name="T77" fmla="*/ 43 h 1562"/>
                        <a:gd name="T78" fmla="*/ 385 w 857"/>
                        <a:gd name="T79" fmla="*/ 22 h 1562"/>
                        <a:gd name="T80" fmla="*/ 276 w 857"/>
                        <a:gd name="T81" fmla="*/ 82 h 1562"/>
                        <a:gd name="T82" fmla="*/ 271 w 857"/>
                        <a:gd name="T83" fmla="*/ 108 h 1562"/>
                        <a:gd name="T84" fmla="*/ 330 w 857"/>
                        <a:gd name="T85" fmla="*/ 165 h 1562"/>
                        <a:gd name="T86" fmla="*/ 335 w 857"/>
                        <a:gd name="T87" fmla="*/ 248 h 1562"/>
                        <a:gd name="T88" fmla="*/ 249 w 857"/>
                        <a:gd name="T89" fmla="*/ 396 h 1562"/>
                        <a:gd name="T90" fmla="*/ 178 w 857"/>
                        <a:gd name="T91" fmla="*/ 515 h 1562"/>
                        <a:gd name="T92" fmla="*/ 117 w 857"/>
                        <a:gd name="T93" fmla="*/ 578 h 1562"/>
                        <a:gd name="T94" fmla="*/ 47 w 857"/>
                        <a:gd name="T95" fmla="*/ 687 h 1562"/>
                        <a:gd name="T96" fmla="*/ 16 w 857"/>
                        <a:gd name="T97" fmla="*/ 747 h 1562"/>
                        <a:gd name="T98" fmla="*/ 17 w 857"/>
                        <a:gd name="T99" fmla="*/ 840 h 1562"/>
                        <a:gd name="T100" fmla="*/ 7 w 857"/>
                        <a:gd name="T101" fmla="*/ 976 h 1562"/>
                        <a:gd name="T102" fmla="*/ 26 w 857"/>
                        <a:gd name="T103" fmla="*/ 960 h 1562"/>
                        <a:gd name="T104" fmla="*/ 47 w 857"/>
                        <a:gd name="T105" fmla="*/ 903 h 1562"/>
                        <a:gd name="T106" fmla="*/ 40 w 857"/>
                        <a:gd name="T107" fmla="*/ 991 h 1562"/>
                        <a:gd name="T108" fmla="*/ 60 w 857"/>
                        <a:gd name="T109" fmla="*/ 1091 h 1562"/>
                        <a:gd name="T110" fmla="*/ 60 w 857"/>
                        <a:gd name="T111" fmla="*/ 1175 h 1562"/>
                        <a:gd name="T112" fmla="*/ 132 w 857"/>
                        <a:gd name="T113" fmla="*/ 1279 h 1562"/>
                        <a:gd name="T114" fmla="*/ 191 w 857"/>
                        <a:gd name="T115" fmla="*/ 1317 h 1562"/>
                        <a:gd name="T116" fmla="*/ 262 w 857"/>
                        <a:gd name="T117" fmla="*/ 1389 h 1562"/>
                        <a:gd name="T118" fmla="*/ 307 w 857"/>
                        <a:gd name="T119" fmla="*/ 1459 h 1562"/>
                        <a:gd name="T120" fmla="*/ 387 w 857"/>
                        <a:gd name="T121" fmla="*/ 1538 h 1562"/>
                        <a:gd name="T122" fmla="*/ 434 w 857"/>
                        <a:gd name="T123" fmla="*/ 1562 h 1562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w 857"/>
                        <a:gd name="T187" fmla="*/ 0 h 1562"/>
                        <a:gd name="T188" fmla="*/ 857 w 857"/>
                        <a:gd name="T189" fmla="*/ 1562 h 1562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T186" t="T187" r="T188" b="T189"/>
                      <a:pathLst>
                        <a:path w="857" h="1562">
                          <a:moveTo>
                            <a:pt x="443" y="1526"/>
                          </a:moveTo>
                          <a:lnTo>
                            <a:pt x="407" y="1493"/>
                          </a:lnTo>
                          <a:lnTo>
                            <a:pt x="375" y="1498"/>
                          </a:lnTo>
                          <a:lnTo>
                            <a:pt x="345" y="1469"/>
                          </a:lnTo>
                          <a:lnTo>
                            <a:pt x="340" y="1435"/>
                          </a:lnTo>
                          <a:lnTo>
                            <a:pt x="355" y="1422"/>
                          </a:lnTo>
                          <a:lnTo>
                            <a:pt x="355" y="1412"/>
                          </a:lnTo>
                          <a:lnTo>
                            <a:pt x="367" y="1393"/>
                          </a:lnTo>
                          <a:lnTo>
                            <a:pt x="351" y="1354"/>
                          </a:lnTo>
                          <a:lnTo>
                            <a:pt x="327" y="1353"/>
                          </a:lnTo>
                          <a:lnTo>
                            <a:pt x="295" y="1327"/>
                          </a:lnTo>
                          <a:lnTo>
                            <a:pt x="297" y="1310"/>
                          </a:lnTo>
                          <a:lnTo>
                            <a:pt x="325" y="1264"/>
                          </a:lnTo>
                          <a:lnTo>
                            <a:pt x="317" y="1254"/>
                          </a:lnTo>
                          <a:lnTo>
                            <a:pt x="281" y="1238"/>
                          </a:lnTo>
                          <a:lnTo>
                            <a:pt x="262" y="1254"/>
                          </a:lnTo>
                          <a:lnTo>
                            <a:pt x="252" y="1269"/>
                          </a:lnTo>
                          <a:lnTo>
                            <a:pt x="221" y="1264"/>
                          </a:lnTo>
                          <a:lnTo>
                            <a:pt x="195" y="1253"/>
                          </a:lnTo>
                          <a:lnTo>
                            <a:pt x="170" y="1205"/>
                          </a:lnTo>
                          <a:lnTo>
                            <a:pt x="185" y="1170"/>
                          </a:lnTo>
                          <a:lnTo>
                            <a:pt x="191" y="1141"/>
                          </a:lnTo>
                          <a:lnTo>
                            <a:pt x="199" y="1125"/>
                          </a:lnTo>
                          <a:lnTo>
                            <a:pt x="216" y="1109"/>
                          </a:lnTo>
                          <a:lnTo>
                            <a:pt x="228" y="1094"/>
                          </a:lnTo>
                          <a:lnTo>
                            <a:pt x="252" y="1075"/>
                          </a:lnTo>
                          <a:lnTo>
                            <a:pt x="276" y="1065"/>
                          </a:lnTo>
                          <a:lnTo>
                            <a:pt x="297" y="1081"/>
                          </a:lnTo>
                          <a:lnTo>
                            <a:pt x="317" y="1085"/>
                          </a:lnTo>
                          <a:lnTo>
                            <a:pt x="330" y="1104"/>
                          </a:lnTo>
                          <a:lnTo>
                            <a:pt x="347" y="1101"/>
                          </a:lnTo>
                          <a:lnTo>
                            <a:pt x="371" y="1094"/>
                          </a:lnTo>
                          <a:lnTo>
                            <a:pt x="390" y="1104"/>
                          </a:lnTo>
                          <a:lnTo>
                            <a:pt x="426" y="1141"/>
                          </a:lnTo>
                          <a:lnTo>
                            <a:pt x="414" y="1168"/>
                          </a:lnTo>
                          <a:lnTo>
                            <a:pt x="426" y="1184"/>
                          </a:lnTo>
                          <a:lnTo>
                            <a:pt x="426" y="1194"/>
                          </a:lnTo>
                          <a:lnTo>
                            <a:pt x="440" y="1208"/>
                          </a:lnTo>
                          <a:lnTo>
                            <a:pt x="456" y="1223"/>
                          </a:lnTo>
                          <a:lnTo>
                            <a:pt x="461" y="1215"/>
                          </a:lnTo>
                          <a:lnTo>
                            <a:pt x="461" y="1190"/>
                          </a:lnTo>
                          <a:lnTo>
                            <a:pt x="460" y="1154"/>
                          </a:lnTo>
                          <a:lnTo>
                            <a:pt x="460" y="1121"/>
                          </a:lnTo>
                          <a:lnTo>
                            <a:pt x="456" y="1109"/>
                          </a:lnTo>
                          <a:lnTo>
                            <a:pt x="470" y="1091"/>
                          </a:lnTo>
                          <a:lnTo>
                            <a:pt x="496" y="1085"/>
                          </a:lnTo>
                          <a:lnTo>
                            <a:pt x="506" y="1074"/>
                          </a:lnTo>
                          <a:lnTo>
                            <a:pt x="524" y="1079"/>
                          </a:lnTo>
                          <a:lnTo>
                            <a:pt x="540" y="1064"/>
                          </a:lnTo>
                          <a:lnTo>
                            <a:pt x="565" y="1044"/>
                          </a:lnTo>
                          <a:lnTo>
                            <a:pt x="580" y="1036"/>
                          </a:lnTo>
                          <a:lnTo>
                            <a:pt x="573" y="1019"/>
                          </a:lnTo>
                          <a:lnTo>
                            <a:pt x="593" y="995"/>
                          </a:lnTo>
                          <a:lnTo>
                            <a:pt x="610" y="976"/>
                          </a:lnTo>
                          <a:lnTo>
                            <a:pt x="625" y="966"/>
                          </a:lnTo>
                          <a:lnTo>
                            <a:pt x="661" y="970"/>
                          </a:lnTo>
                          <a:lnTo>
                            <a:pt x="655" y="945"/>
                          </a:lnTo>
                          <a:lnTo>
                            <a:pt x="688" y="926"/>
                          </a:lnTo>
                          <a:lnTo>
                            <a:pt x="718" y="915"/>
                          </a:lnTo>
                          <a:lnTo>
                            <a:pt x="745" y="910"/>
                          </a:lnTo>
                          <a:lnTo>
                            <a:pt x="735" y="936"/>
                          </a:lnTo>
                          <a:lnTo>
                            <a:pt x="762" y="907"/>
                          </a:lnTo>
                          <a:lnTo>
                            <a:pt x="748" y="890"/>
                          </a:lnTo>
                          <a:lnTo>
                            <a:pt x="747" y="853"/>
                          </a:lnTo>
                          <a:lnTo>
                            <a:pt x="718" y="853"/>
                          </a:lnTo>
                          <a:lnTo>
                            <a:pt x="725" y="833"/>
                          </a:lnTo>
                          <a:lnTo>
                            <a:pt x="810" y="834"/>
                          </a:lnTo>
                          <a:lnTo>
                            <a:pt x="857" y="806"/>
                          </a:lnTo>
                          <a:lnTo>
                            <a:pt x="853" y="786"/>
                          </a:lnTo>
                          <a:lnTo>
                            <a:pt x="830" y="764"/>
                          </a:lnTo>
                          <a:lnTo>
                            <a:pt x="831" y="730"/>
                          </a:lnTo>
                          <a:lnTo>
                            <a:pt x="815" y="723"/>
                          </a:lnTo>
                          <a:lnTo>
                            <a:pt x="808" y="698"/>
                          </a:lnTo>
                          <a:lnTo>
                            <a:pt x="798" y="685"/>
                          </a:lnTo>
                          <a:lnTo>
                            <a:pt x="781" y="690"/>
                          </a:lnTo>
                          <a:lnTo>
                            <a:pt x="748" y="664"/>
                          </a:lnTo>
                          <a:lnTo>
                            <a:pt x="739" y="634"/>
                          </a:lnTo>
                          <a:lnTo>
                            <a:pt x="708" y="598"/>
                          </a:lnTo>
                          <a:lnTo>
                            <a:pt x="663" y="642"/>
                          </a:lnTo>
                          <a:lnTo>
                            <a:pt x="663" y="695"/>
                          </a:lnTo>
                          <a:lnTo>
                            <a:pt x="653" y="711"/>
                          </a:lnTo>
                          <a:lnTo>
                            <a:pt x="635" y="713"/>
                          </a:lnTo>
                          <a:lnTo>
                            <a:pt x="623" y="723"/>
                          </a:lnTo>
                          <a:lnTo>
                            <a:pt x="619" y="750"/>
                          </a:lnTo>
                          <a:lnTo>
                            <a:pt x="603" y="780"/>
                          </a:lnTo>
                          <a:lnTo>
                            <a:pt x="586" y="750"/>
                          </a:lnTo>
                          <a:lnTo>
                            <a:pt x="600" y="713"/>
                          </a:lnTo>
                          <a:lnTo>
                            <a:pt x="595" y="685"/>
                          </a:lnTo>
                          <a:lnTo>
                            <a:pt x="576" y="675"/>
                          </a:lnTo>
                          <a:lnTo>
                            <a:pt x="539" y="617"/>
                          </a:lnTo>
                          <a:lnTo>
                            <a:pt x="542" y="597"/>
                          </a:lnTo>
                          <a:lnTo>
                            <a:pt x="586" y="539"/>
                          </a:lnTo>
                          <a:lnTo>
                            <a:pt x="618" y="539"/>
                          </a:lnTo>
                          <a:lnTo>
                            <a:pt x="645" y="536"/>
                          </a:lnTo>
                          <a:lnTo>
                            <a:pt x="658" y="512"/>
                          </a:lnTo>
                          <a:lnTo>
                            <a:pt x="692" y="518"/>
                          </a:lnTo>
                          <a:lnTo>
                            <a:pt x="704" y="502"/>
                          </a:lnTo>
                          <a:lnTo>
                            <a:pt x="735" y="505"/>
                          </a:lnTo>
                          <a:lnTo>
                            <a:pt x="718" y="482"/>
                          </a:lnTo>
                          <a:lnTo>
                            <a:pt x="714" y="449"/>
                          </a:lnTo>
                          <a:lnTo>
                            <a:pt x="688" y="483"/>
                          </a:lnTo>
                          <a:lnTo>
                            <a:pt x="668" y="473"/>
                          </a:lnTo>
                          <a:lnTo>
                            <a:pt x="694" y="436"/>
                          </a:lnTo>
                          <a:lnTo>
                            <a:pt x="692" y="397"/>
                          </a:lnTo>
                          <a:lnTo>
                            <a:pt x="666" y="425"/>
                          </a:lnTo>
                          <a:lnTo>
                            <a:pt x="643" y="449"/>
                          </a:lnTo>
                          <a:lnTo>
                            <a:pt x="565" y="386"/>
                          </a:lnTo>
                          <a:lnTo>
                            <a:pt x="569" y="271"/>
                          </a:lnTo>
                          <a:lnTo>
                            <a:pt x="533" y="235"/>
                          </a:lnTo>
                          <a:lnTo>
                            <a:pt x="529" y="191"/>
                          </a:lnTo>
                          <a:lnTo>
                            <a:pt x="552" y="137"/>
                          </a:lnTo>
                          <a:lnTo>
                            <a:pt x="560" y="75"/>
                          </a:lnTo>
                          <a:lnTo>
                            <a:pt x="530" y="42"/>
                          </a:lnTo>
                          <a:lnTo>
                            <a:pt x="497" y="39"/>
                          </a:lnTo>
                          <a:lnTo>
                            <a:pt x="479" y="28"/>
                          </a:lnTo>
                          <a:lnTo>
                            <a:pt x="476" y="0"/>
                          </a:lnTo>
                          <a:lnTo>
                            <a:pt x="446" y="43"/>
                          </a:lnTo>
                          <a:lnTo>
                            <a:pt x="417" y="46"/>
                          </a:lnTo>
                          <a:lnTo>
                            <a:pt x="407" y="12"/>
                          </a:lnTo>
                          <a:lnTo>
                            <a:pt x="385" y="22"/>
                          </a:lnTo>
                          <a:lnTo>
                            <a:pt x="361" y="25"/>
                          </a:lnTo>
                          <a:lnTo>
                            <a:pt x="298" y="91"/>
                          </a:lnTo>
                          <a:lnTo>
                            <a:pt x="276" y="82"/>
                          </a:lnTo>
                          <a:lnTo>
                            <a:pt x="248" y="33"/>
                          </a:lnTo>
                          <a:lnTo>
                            <a:pt x="251" y="75"/>
                          </a:lnTo>
                          <a:lnTo>
                            <a:pt x="271" y="108"/>
                          </a:lnTo>
                          <a:lnTo>
                            <a:pt x="305" y="134"/>
                          </a:lnTo>
                          <a:lnTo>
                            <a:pt x="327" y="137"/>
                          </a:lnTo>
                          <a:lnTo>
                            <a:pt x="330" y="165"/>
                          </a:lnTo>
                          <a:lnTo>
                            <a:pt x="344" y="187"/>
                          </a:lnTo>
                          <a:lnTo>
                            <a:pt x="334" y="208"/>
                          </a:lnTo>
                          <a:lnTo>
                            <a:pt x="335" y="248"/>
                          </a:lnTo>
                          <a:lnTo>
                            <a:pt x="317" y="309"/>
                          </a:lnTo>
                          <a:lnTo>
                            <a:pt x="269" y="392"/>
                          </a:lnTo>
                          <a:lnTo>
                            <a:pt x="249" y="396"/>
                          </a:lnTo>
                          <a:lnTo>
                            <a:pt x="212" y="476"/>
                          </a:lnTo>
                          <a:lnTo>
                            <a:pt x="201" y="522"/>
                          </a:lnTo>
                          <a:lnTo>
                            <a:pt x="178" y="515"/>
                          </a:lnTo>
                          <a:lnTo>
                            <a:pt x="176" y="531"/>
                          </a:lnTo>
                          <a:lnTo>
                            <a:pt x="148" y="559"/>
                          </a:lnTo>
                          <a:lnTo>
                            <a:pt x="117" y="578"/>
                          </a:lnTo>
                          <a:lnTo>
                            <a:pt x="76" y="618"/>
                          </a:lnTo>
                          <a:lnTo>
                            <a:pt x="46" y="657"/>
                          </a:lnTo>
                          <a:lnTo>
                            <a:pt x="47" y="687"/>
                          </a:lnTo>
                          <a:lnTo>
                            <a:pt x="36" y="703"/>
                          </a:lnTo>
                          <a:lnTo>
                            <a:pt x="23" y="721"/>
                          </a:lnTo>
                          <a:lnTo>
                            <a:pt x="16" y="747"/>
                          </a:lnTo>
                          <a:lnTo>
                            <a:pt x="23" y="774"/>
                          </a:lnTo>
                          <a:lnTo>
                            <a:pt x="30" y="819"/>
                          </a:lnTo>
                          <a:lnTo>
                            <a:pt x="17" y="840"/>
                          </a:lnTo>
                          <a:lnTo>
                            <a:pt x="6" y="887"/>
                          </a:lnTo>
                          <a:lnTo>
                            <a:pt x="0" y="948"/>
                          </a:lnTo>
                          <a:lnTo>
                            <a:pt x="7" y="976"/>
                          </a:lnTo>
                          <a:lnTo>
                            <a:pt x="1" y="1029"/>
                          </a:lnTo>
                          <a:lnTo>
                            <a:pt x="17" y="1049"/>
                          </a:lnTo>
                          <a:lnTo>
                            <a:pt x="26" y="960"/>
                          </a:lnTo>
                          <a:lnTo>
                            <a:pt x="26" y="895"/>
                          </a:lnTo>
                          <a:lnTo>
                            <a:pt x="43" y="872"/>
                          </a:lnTo>
                          <a:lnTo>
                            <a:pt x="47" y="903"/>
                          </a:lnTo>
                          <a:lnTo>
                            <a:pt x="41" y="925"/>
                          </a:lnTo>
                          <a:lnTo>
                            <a:pt x="41" y="949"/>
                          </a:lnTo>
                          <a:lnTo>
                            <a:pt x="40" y="991"/>
                          </a:lnTo>
                          <a:lnTo>
                            <a:pt x="51" y="1031"/>
                          </a:lnTo>
                          <a:lnTo>
                            <a:pt x="54" y="1071"/>
                          </a:lnTo>
                          <a:lnTo>
                            <a:pt x="60" y="1091"/>
                          </a:lnTo>
                          <a:lnTo>
                            <a:pt x="67" y="1114"/>
                          </a:lnTo>
                          <a:lnTo>
                            <a:pt x="54" y="1141"/>
                          </a:lnTo>
                          <a:lnTo>
                            <a:pt x="60" y="1175"/>
                          </a:lnTo>
                          <a:lnTo>
                            <a:pt x="74" y="1220"/>
                          </a:lnTo>
                          <a:lnTo>
                            <a:pt x="102" y="1243"/>
                          </a:lnTo>
                          <a:lnTo>
                            <a:pt x="132" y="1279"/>
                          </a:lnTo>
                          <a:lnTo>
                            <a:pt x="155" y="1304"/>
                          </a:lnTo>
                          <a:lnTo>
                            <a:pt x="170" y="1300"/>
                          </a:lnTo>
                          <a:lnTo>
                            <a:pt x="191" y="1317"/>
                          </a:lnTo>
                          <a:lnTo>
                            <a:pt x="206" y="1327"/>
                          </a:lnTo>
                          <a:lnTo>
                            <a:pt x="218" y="1349"/>
                          </a:lnTo>
                          <a:lnTo>
                            <a:pt x="262" y="1389"/>
                          </a:lnTo>
                          <a:lnTo>
                            <a:pt x="276" y="1395"/>
                          </a:lnTo>
                          <a:lnTo>
                            <a:pt x="305" y="1419"/>
                          </a:lnTo>
                          <a:lnTo>
                            <a:pt x="307" y="1459"/>
                          </a:lnTo>
                          <a:lnTo>
                            <a:pt x="341" y="1499"/>
                          </a:lnTo>
                          <a:lnTo>
                            <a:pt x="371" y="1534"/>
                          </a:lnTo>
                          <a:lnTo>
                            <a:pt x="387" y="1538"/>
                          </a:lnTo>
                          <a:lnTo>
                            <a:pt x="401" y="1526"/>
                          </a:lnTo>
                          <a:lnTo>
                            <a:pt x="410" y="1522"/>
                          </a:lnTo>
                          <a:lnTo>
                            <a:pt x="434" y="1562"/>
                          </a:lnTo>
                          <a:lnTo>
                            <a:pt x="443" y="15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97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530" y="2927"/>
                      <a:ext cx="75" cy="49"/>
                    </a:xfrm>
                    <a:custGeom>
                      <a:avLst/>
                      <a:gdLst>
                        <a:gd name="T0" fmla="*/ 3 w 149"/>
                        <a:gd name="T1" fmla="*/ 0 h 97"/>
                        <a:gd name="T2" fmla="*/ 44 w 149"/>
                        <a:gd name="T3" fmla="*/ 7 h 97"/>
                        <a:gd name="T4" fmla="*/ 69 w 149"/>
                        <a:gd name="T5" fmla="*/ 28 h 97"/>
                        <a:gd name="T6" fmla="*/ 84 w 149"/>
                        <a:gd name="T7" fmla="*/ 44 h 97"/>
                        <a:gd name="T8" fmla="*/ 97 w 149"/>
                        <a:gd name="T9" fmla="*/ 47 h 97"/>
                        <a:gd name="T10" fmla="*/ 117 w 149"/>
                        <a:gd name="T11" fmla="*/ 64 h 97"/>
                        <a:gd name="T12" fmla="*/ 133 w 149"/>
                        <a:gd name="T13" fmla="*/ 84 h 97"/>
                        <a:gd name="T14" fmla="*/ 149 w 149"/>
                        <a:gd name="T15" fmla="*/ 97 h 97"/>
                        <a:gd name="T16" fmla="*/ 114 w 149"/>
                        <a:gd name="T17" fmla="*/ 97 h 97"/>
                        <a:gd name="T18" fmla="*/ 93 w 149"/>
                        <a:gd name="T19" fmla="*/ 74 h 97"/>
                        <a:gd name="T20" fmla="*/ 64 w 149"/>
                        <a:gd name="T21" fmla="*/ 65 h 97"/>
                        <a:gd name="T22" fmla="*/ 49 w 149"/>
                        <a:gd name="T23" fmla="*/ 47 h 97"/>
                        <a:gd name="T24" fmla="*/ 20 w 149"/>
                        <a:gd name="T25" fmla="*/ 34 h 97"/>
                        <a:gd name="T26" fmla="*/ 0 w 149"/>
                        <a:gd name="T27" fmla="*/ 22 h 97"/>
                        <a:gd name="T28" fmla="*/ 3 w 149"/>
                        <a:gd name="T29" fmla="*/ 0 h 97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149"/>
                        <a:gd name="T46" fmla="*/ 0 h 97"/>
                        <a:gd name="T47" fmla="*/ 149 w 149"/>
                        <a:gd name="T48" fmla="*/ 97 h 97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149" h="97">
                          <a:moveTo>
                            <a:pt x="3" y="0"/>
                          </a:moveTo>
                          <a:lnTo>
                            <a:pt x="44" y="7"/>
                          </a:lnTo>
                          <a:lnTo>
                            <a:pt x="69" y="28"/>
                          </a:lnTo>
                          <a:lnTo>
                            <a:pt x="84" y="44"/>
                          </a:lnTo>
                          <a:lnTo>
                            <a:pt x="97" y="47"/>
                          </a:lnTo>
                          <a:lnTo>
                            <a:pt x="117" y="64"/>
                          </a:lnTo>
                          <a:lnTo>
                            <a:pt x="133" y="84"/>
                          </a:lnTo>
                          <a:lnTo>
                            <a:pt x="149" y="97"/>
                          </a:lnTo>
                          <a:lnTo>
                            <a:pt x="114" y="97"/>
                          </a:lnTo>
                          <a:lnTo>
                            <a:pt x="93" y="74"/>
                          </a:lnTo>
                          <a:lnTo>
                            <a:pt x="64" y="65"/>
                          </a:lnTo>
                          <a:lnTo>
                            <a:pt x="49" y="47"/>
                          </a:lnTo>
                          <a:lnTo>
                            <a:pt x="20" y="34"/>
                          </a:lnTo>
                          <a:lnTo>
                            <a:pt x="0" y="22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98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04" y="2979"/>
                      <a:ext cx="43" cy="22"/>
                    </a:xfrm>
                    <a:custGeom>
                      <a:avLst/>
                      <a:gdLst>
                        <a:gd name="T0" fmla="*/ 0 w 85"/>
                        <a:gd name="T1" fmla="*/ 24 h 44"/>
                        <a:gd name="T2" fmla="*/ 26 w 85"/>
                        <a:gd name="T3" fmla="*/ 0 h 44"/>
                        <a:gd name="T4" fmla="*/ 56 w 85"/>
                        <a:gd name="T5" fmla="*/ 4 h 44"/>
                        <a:gd name="T6" fmla="*/ 85 w 85"/>
                        <a:gd name="T7" fmla="*/ 30 h 44"/>
                        <a:gd name="T8" fmla="*/ 85 w 85"/>
                        <a:gd name="T9" fmla="*/ 40 h 44"/>
                        <a:gd name="T10" fmla="*/ 65 w 85"/>
                        <a:gd name="T11" fmla="*/ 44 h 44"/>
                        <a:gd name="T12" fmla="*/ 49 w 85"/>
                        <a:gd name="T13" fmla="*/ 36 h 44"/>
                        <a:gd name="T14" fmla="*/ 26 w 85"/>
                        <a:gd name="T15" fmla="*/ 36 h 44"/>
                        <a:gd name="T16" fmla="*/ 0 w 85"/>
                        <a:gd name="T17" fmla="*/ 24 h 4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85"/>
                        <a:gd name="T28" fmla="*/ 0 h 44"/>
                        <a:gd name="T29" fmla="*/ 85 w 85"/>
                        <a:gd name="T30" fmla="*/ 44 h 4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85" h="44">
                          <a:moveTo>
                            <a:pt x="0" y="24"/>
                          </a:moveTo>
                          <a:lnTo>
                            <a:pt x="26" y="0"/>
                          </a:lnTo>
                          <a:lnTo>
                            <a:pt x="56" y="4"/>
                          </a:lnTo>
                          <a:lnTo>
                            <a:pt x="85" y="30"/>
                          </a:lnTo>
                          <a:lnTo>
                            <a:pt x="85" y="40"/>
                          </a:lnTo>
                          <a:lnTo>
                            <a:pt x="65" y="44"/>
                          </a:lnTo>
                          <a:lnTo>
                            <a:pt x="49" y="36"/>
                          </a:lnTo>
                          <a:lnTo>
                            <a:pt x="26" y="36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9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631" y="2456"/>
                      <a:ext cx="41" cy="49"/>
                    </a:xfrm>
                    <a:custGeom>
                      <a:avLst/>
                      <a:gdLst>
                        <a:gd name="T0" fmla="*/ 19 w 82"/>
                        <a:gd name="T1" fmla="*/ 0 h 99"/>
                        <a:gd name="T2" fmla="*/ 40 w 82"/>
                        <a:gd name="T3" fmla="*/ 16 h 99"/>
                        <a:gd name="T4" fmla="*/ 47 w 82"/>
                        <a:gd name="T5" fmla="*/ 14 h 99"/>
                        <a:gd name="T6" fmla="*/ 79 w 82"/>
                        <a:gd name="T7" fmla="*/ 43 h 99"/>
                        <a:gd name="T8" fmla="*/ 82 w 82"/>
                        <a:gd name="T9" fmla="*/ 56 h 99"/>
                        <a:gd name="T10" fmla="*/ 70 w 82"/>
                        <a:gd name="T11" fmla="*/ 64 h 99"/>
                        <a:gd name="T12" fmla="*/ 70 w 82"/>
                        <a:gd name="T13" fmla="*/ 70 h 99"/>
                        <a:gd name="T14" fmla="*/ 60 w 82"/>
                        <a:gd name="T15" fmla="*/ 74 h 99"/>
                        <a:gd name="T16" fmla="*/ 60 w 82"/>
                        <a:gd name="T17" fmla="*/ 79 h 99"/>
                        <a:gd name="T18" fmla="*/ 50 w 82"/>
                        <a:gd name="T19" fmla="*/ 99 h 99"/>
                        <a:gd name="T20" fmla="*/ 34 w 82"/>
                        <a:gd name="T21" fmla="*/ 89 h 99"/>
                        <a:gd name="T22" fmla="*/ 24 w 82"/>
                        <a:gd name="T23" fmla="*/ 93 h 99"/>
                        <a:gd name="T24" fmla="*/ 0 w 82"/>
                        <a:gd name="T25" fmla="*/ 60 h 99"/>
                        <a:gd name="T26" fmla="*/ 14 w 82"/>
                        <a:gd name="T27" fmla="*/ 36 h 99"/>
                        <a:gd name="T28" fmla="*/ 19 w 82"/>
                        <a:gd name="T29" fmla="*/ 0 h 99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82"/>
                        <a:gd name="T46" fmla="*/ 0 h 99"/>
                        <a:gd name="T47" fmla="*/ 82 w 82"/>
                        <a:gd name="T48" fmla="*/ 99 h 99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82" h="99">
                          <a:moveTo>
                            <a:pt x="19" y="0"/>
                          </a:moveTo>
                          <a:lnTo>
                            <a:pt x="40" y="16"/>
                          </a:lnTo>
                          <a:lnTo>
                            <a:pt x="47" y="14"/>
                          </a:lnTo>
                          <a:lnTo>
                            <a:pt x="79" y="43"/>
                          </a:lnTo>
                          <a:lnTo>
                            <a:pt x="82" y="56"/>
                          </a:lnTo>
                          <a:lnTo>
                            <a:pt x="70" y="64"/>
                          </a:lnTo>
                          <a:lnTo>
                            <a:pt x="70" y="70"/>
                          </a:lnTo>
                          <a:lnTo>
                            <a:pt x="60" y="74"/>
                          </a:lnTo>
                          <a:lnTo>
                            <a:pt x="60" y="79"/>
                          </a:lnTo>
                          <a:lnTo>
                            <a:pt x="50" y="99"/>
                          </a:lnTo>
                          <a:lnTo>
                            <a:pt x="34" y="89"/>
                          </a:lnTo>
                          <a:lnTo>
                            <a:pt x="24" y="93"/>
                          </a:lnTo>
                          <a:lnTo>
                            <a:pt x="0" y="60"/>
                          </a:lnTo>
                          <a:lnTo>
                            <a:pt x="14" y="36"/>
                          </a:lnTo>
                          <a:lnTo>
                            <a:pt x="19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0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1674" y="2444"/>
                      <a:ext cx="26" cy="23"/>
                    </a:xfrm>
                    <a:custGeom>
                      <a:avLst/>
                      <a:gdLst>
                        <a:gd name="T0" fmla="*/ 0 w 54"/>
                        <a:gd name="T1" fmla="*/ 26 h 46"/>
                        <a:gd name="T2" fmla="*/ 31 w 54"/>
                        <a:gd name="T3" fmla="*/ 46 h 46"/>
                        <a:gd name="T4" fmla="*/ 36 w 54"/>
                        <a:gd name="T5" fmla="*/ 37 h 46"/>
                        <a:gd name="T6" fmla="*/ 54 w 54"/>
                        <a:gd name="T7" fmla="*/ 17 h 46"/>
                        <a:gd name="T8" fmla="*/ 45 w 54"/>
                        <a:gd name="T9" fmla="*/ 6 h 46"/>
                        <a:gd name="T10" fmla="*/ 35 w 54"/>
                        <a:gd name="T11" fmla="*/ 10 h 46"/>
                        <a:gd name="T12" fmla="*/ 31 w 54"/>
                        <a:gd name="T13" fmla="*/ 0 h 46"/>
                        <a:gd name="T14" fmla="*/ 22 w 54"/>
                        <a:gd name="T15" fmla="*/ 13 h 46"/>
                        <a:gd name="T16" fmla="*/ 0 w 54"/>
                        <a:gd name="T17" fmla="*/ 26 h 4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4"/>
                        <a:gd name="T28" fmla="*/ 0 h 46"/>
                        <a:gd name="T29" fmla="*/ 54 w 54"/>
                        <a:gd name="T30" fmla="*/ 46 h 4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4" h="46">
                          <a:moveTo>
                            <a:pt x="0" y="26"/>
                          </a:moveTo>
                          <a:lnTo>
                            <a:pt x="31" y="46"/>
                          </a:lnTo>
                          <a:lnTo>
                            <a:pt x="36" y="37"/>
                          </a:lnTo>
                          <a:lnTo>
                            <a:pt x="54" y="17"/>
                          </a:lnTo>
                          <a:lnTo>
                            <a:pt x="45" y="6"/>
                          </a:lnTo>
                          <a:lnTo>
                            <a:pt x="35" y="10"/>
                          </a:lnTo>
                          <a:lnTo>
                            <a:pt x="31" y="0"/>
                          </a:lnTo>
                          <a:lnTo>
                            <a:pt x="22" y="13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1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639" y="2435"/>
                      <a:ext cx="26" cy="17"/>
                    </a:xfrm>
                    <a:custGeom>
                      <a:avLst/>
                      <a:gdLst>
                        <a:gd name="T0" fmla="*/ 0 w 53"/>
                        <a:gd name="T1" fmla="*/ 2 h 33"/>
                        <a:gd name="T2" fmla="*/ 29 w 53"/>
                        <a:gd name="T3" fmla="*/ 0 h 33"/>
                        <a:gd name="T4" fmla="*/ 53 w 53"/>
                        <a:gd name="T5" fmla="*/ 32 h 33"/>
                        <a:gd name="T6" fmla="*/ 32 w 53"/>
                        <a:gd name="T7" fmla="*/ 33 h 33"/>
                        <a:gd name="T8" fmla="*/ 30 w 53"/>
                        <a:gd name="T9" fmla="*/ 26 h 33"/>
                        <a:gd name="T10" fmla="*/ 19 w 53"/>
                        <a:gd name="T11" fmla="*/ 33 h 33"/>
                        <a:gd name="T12" fmla="*/ 17 w 53"/>
                        <a:gd name="T13" fmla="*/ 33 h 33"/>
                        <a:gd name="T14" fmla="*/ 9 w 53"/>
                        <a:gd name="T15" fmla="*/ 26 h 33"/>
                        <a:gd name="T16" fmla="*/ 12 w 53"/>
                        <a:gd name="T17" fmla="*/ 19 h 33"/>
                        <a:gd name="T18" fmla="*/ 0 w 53"/>
                        <a:gd name="T19" fmla="*/ 2 h 3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3"/>
                        <a:gd name="T31" fmla="*/ 0 h 33"/>
                        <a:gd name="T32" fmla="*/ 53 w 53"/>
                        <a:gd name="T33" fmla="*/ 33 h 3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3" h="33">
                          <a:moveTo>
                            <a:pt x="0" y="2"/>
                          </a:moveTo>
                          <a:lnTo>
                            <a:pt x="29" y="0"/>
                          </a:lnTo>
                          <a:lnTo>
                            <a:pt x="53" y="32"/>
                          </a:lnTo>
                          <a:lnTo>
                            <a:pt x="32" y="33"/>
                          </a:lnTo>
                          <a:lnTo>
                            <a:pt x="30" y="26"/>
                          </a:lnTo>
                          <a:lnTo>
                            <a:pt x="19" y="33"/>
                          </a:lnTo>
                          <a:lnTo>
                            <a:pt x="17" y="33"/>
                          </a:lnTo>
                          <a:lnTo>
                            <a:pt x="9" y="26"/>
                          </a:lnTo>
                          <a:lnTo>
                            <a:pt x="12" y="19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2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699" y="2507"/>
                      <a:ext cx="64" cy="117"/>
                    </a:xfrm>
                    <a:custGeom>
                      <a:avLst/>
                      <a:gdLst>
                        <a:gd name="T0" fmla="*/ 56 w 129"/>
                        <a:gd name="T1" fmla="*/ 131 h 235"/>
                        <a:gd name="T2" fmla="*/ 34 w 129"/>
                        <a:gd name="T3" fmla="*/ 160 h 235"/>
                        <a:gd name="T4" fmla="*/ 25 w 129"/>
                        <a:gd name="T5" fmla="*/ 160 h 235"/>
                        <a:gd name="T6" fmla="*/ 17 w 129"/>
                        <a:gd name="T7" fmla="*/ 165 h 235"/>
                        <a:gd name="T8" fmla="*/ 5 w 129"/>
                        <a:gd name="T9" fmla="*/ 167 h 235"/>
                        <a:gd name="T10" fmla="*/ 4 w 129"/>
                        <a:gd name="T11" fmla="*/ 174 h 235"/>
                        <a:gd name="T12" fmla="*/ 21 w 129"/>
                        <a:gd name="T13" fmla="*/ 175 h 235"/>
                        <a:gd name="T14" fmla="*/ 28 w 129"/>
                        <a:gd name="T15" fmla="*/ 181 h 235"/>
                        <a:gd name="T16" fmla="*/ 35 w 129"/>
                        <a:gd name="T17" fmla="*/ 191 h 235"/>
                        <a:gd name="T18" fmla="*/ 35 w 129"/>
                        <a:gd name="T19" fmla="*/ 195 h 235"/>
                        <a:gd name="T20" fmla="*/ 48 w 129"/>
                        <a:gd name="T21" fmla="*/ 205 h 235"/>
                        <a:gd name="T22" fmla="*/ 48 w 129"/>
                        <a:gd name="T23" fmla="*/ 215 h 235"/>
                        <a:gd name="T24" fmla="*/ 56 w 129"/>
                        <a:gd name="T25" fmla="*/ 215 h 235"/>
                        <a:gd name="T26" fmla="*/ 80 w 129"/>
                        <a:gd name="T27" fmla="*/ 235 h 235"/>
                        <a:gd name="T28" fmla="*/ 74 w 129"/>
                        <a:gd name="T29" fmla="*/ 220 h 235"/>
                        <a:gd name="T30" fmla="*/ 74 w 129"/>
                        <a:gd name="T31" fmla="*/ 205 h 235"/>
                        <a:gd name="T32" fmla="*/ 81 w 129"/>
                        <a:gd name="T33" fmla="*/ 205 h 235"/>
                        <a:gd name="T34" fmla="*/ 89 w 129"/>
                        <a:gd name="T35" fmla="*/ 213 h 235"/>
                        <a:gd name="T36" fmla="*/ 94 w 129"/>
                        <a:gd name="T37" fmla="*/ 213 h 235"/>
                        <a:gd name="T38" fmla="*/ 97 w 129"/>
                        <a:gd name="T39" fmla="*/ 214 h 235"/>
                        <a:gd name="T40" fmla="*/ 101 w 129"/>
                        <a:gd name="T41" fmla="*/ 213 h 235"/>
                        <a:gd name="T42" fmla="*/ 101 w 129"/>
                        <a:gd name="T43" fmla="*/ 200 h 235"/>
                        <a:gd name="T44" fmla="*/ 94 w 129"/>
                        <a:gd name="T45" fmla="*/ 191 h 235"/>
                        <a:gd name="T46" fmla="*/ 91 w 129"/>
                        <a:gd name="T47" fmla="*/ 175 h 235"/>
                        <a:gd name="T48" fmla="*/ 96 w 129"/>
                        <a:gd name="T49" fmla="*/ 161 h 235"/>
                        <a:gd name="T50" fmla="*/ 123 w 129"/>
                        <a:gd name="T51" fmla="*/ 188 h 235"/>
                        <a:gd name="T52" fmla="*/ 123 w 129"/>
                        <a:gd name="T53" fmla="*/ 171 h 235"/>
                        <a:gd name="T54" fmla="*/ 129 w 129"/>
                        <a:gd name="T55" fmla="*/ 152 h 235"/>
                        <a:gd name="T56" fmla="*/ 110 w 129"/>
                        <a:gd name="T57" fmla="*/ 131 h 235"/>
                        <a:gd name="T58" fmla="*/ 109 w 129"/>
                        <a:gd name="T59" fmla="*/ 118 h 235"/>
                        <a:gd name="T60" fmla="*/ 110 w 129"/>
                        <a:gd name="T61" fmla="*/ 88 h 235"/>
                        <a:gd name="T62" fmla="*/ 84 w 129"/>
                        <a:gd name="T63" fmla="*/ 55 h 235"/>
                        <a:gd name="T64" fmla="*/ 60 w 129"/>
                        <a:gd name="T65" fmla="*/ 36 h 235"/>
                        <a:gd name="T66" fmla="*/ 66 w 129"/>
                        <a:gd name="T67" fmla="*/ 26 h 235"/>
                        <a:gd name="T68" fmla="*/ 54 w 129"/>
                        <a:gd name="T69" fmla="*/ 19 h 235"/>
                        <a:gd name="T70" fmla="*/ 54 w 129"/>
                        <a:gd name="T71" fmla="*/ 6 h 235"/>
                        <a:gd name="T72" fmla="*/ 34 w 129"/>
                        <a:gd name="T73" fmla="*/ 26 h 235"/>
                        <a:gd name="T74" fmla="*/ 28 w 129"/>
                        <a:gd name="T75" fmla="*/ 21 h 235"/>
                        <a:gd name="T76" fmla="*/ 35 w 129"/>
                        <a:gd name="T77" fmla="*/ 11 h 235"/>
                        <a:gd name="T78" fmla="*/ 35 w 129"/>
                        <a:gd name="T79" fmla="*/ 0 h 235"/>
                        <a:gd name="T80" fmla="*/ 25 w 129"/>
                        <a:gd name="T81" fmla="*/ 0 h 235"/>
                        <a:gd name="T82" fmla="*/ 14 w 129"/>
                        <a:gd name="T83" fmla="*/ 5 h 235"/>
                        <a:gd name="T84" fmla="*/ 0 w 129"/>
                        <a:gd name="T85" fmla="*/ 9 h 235"/>
                        <a:gd name="T86" fmla="*/ 0 w 129"/>
                        <a:gd name="T87" fmla="*/ 21 h 235"/>
                        <a:gd name="T88" fmla="*/ 0 w 129"/>
                        <a:gd name="T89" fmla="*/ 33 h 235"/>
                        <a:gd name="T90" fmla="*/ 4 w 129"/>
                        <a:gd name="T91" fmla="*/ 39 h 235"/>
                        <a:gd name="T92" fmla="*/ 20 w 129"/>
                        <a:gd name="T93" fmla="*/ 48 h 235"/>
                        <a:gd name="T94" fmla="*/ 17 w 129"/>
                        <a:gd name="T95" fmla="*/ 61 h 235"/>
                        <a:gd name="T96" fmla="*/ 24 w 129"/>
                        <a:gd name="T97" fmla="*/ 66 h 235"/>
                        <a:gd name="T98" fmla="*/ 31 w 129"/>
                        <a:gd name="T99" fmla="*/ 71 h 235"/>
                        <a:gd name="T100" fmla="*/ 44 w 129"/>
                        <a:gd name="T101" fmla="*/ 71 h 235"/>
                        <a:gd name="T102" fmla="*/ 54 w 129"/>
                        <a:gd name="T103" fmla="*/ 81 h 235"/>
                        <a:gd name="T104" fmla="*/ 56 w 129"/>
                        <a:gd name="T105" fmla="*/ 96 h 235"/>
                        <a:gd name="T106" fmla="*/ 54 w 129"/>
                        <a:gd name="T107" fmla="*/ 115 h 235"/>
                        <a:gd name="T108" fmla="*/ 56 w 129"/>
                        <a:gd name="T109" fmla="*/ 131 h 235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w 129"/>
                        <a:gd name="T166" fmla="*/ 0 h 235"/>
                        <a:gd name="T167" fmla="*/ 129 w 129"/>
                        <a:gd name="T168" fmla="*/ 235 h 235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T165" t="T166" r="T167" b="T168"/>
                      <a:pathLst>
                        <a:path w="129" h="235">
                          <a:moveTo>
                            <a:pt x="56" y="131"/>
                          </a:moveTo>
                          <a:lnTo>
                            <a:pt x="34" y="160"/>
                          </a:lnTo>
                          <a:lnTo>
                            <a:pt x="25" y="160"/>
                          </a:lnTo>
                          <a:lnTo>
                            <a:pt x="17" y="165"/>
                          </a:lnTo>
                          <a:lnTo>
                            <a:pt x="5" y="167"/>
                          </a:lnTo>
                          <a:lnTo>
                            <a:pt x="4" y="174"/>
                          </a:lnTo>
                          <a:lnTo>
                            <a:pt x="21" y="175"/>
                          </a:lnTo>
                          <a:lnTo>
                            <a:pt x="28" y="181"/>
                          </a:lnTo>
                          <a:lnTo>
                            <a:pt x="35" y="191"/>
                          </a:lnTo>
                          <a:lnTo>
                            <a:pt x="35" y="195"/>
                          </a:lnTo>
                          <a:lnTo>
                            <a:pt x="48" y="205"/>
                          </a:lnTo>
                          <a:lnTo>
                            <a:pt x="48" y="215"/>
                          </a:lnTo>
                          <a:lnTo>
                            <a:pt x="56" y="215"/>
                          </a:lnTo>
                          <a:lnTo>
                            <a:pt x="80" y="235"/>
                          </a:lnTo>
                          <a:lnTo>
                            <a:pt x="74" y="220"/>
                          </a:lnTo>
                          <a:lnTo>
                            <a:pt x="74" y="205"/>
                          </a:lnTo>
                          <a:lnTo>
                            <a:pt x="81" y="205"/>
                          </a:lnTo>
                          <a:lnTo>
                            <a:pt x="89" y="213"/>
                          </a:lnTo>
                          <a:lnTo>
                            <a:pt x="94" y="213"/>
                          </a:lnTo>
                          <a:lnTo>
                            <a:pt x="97" y="214"/>
                          </a:lnTo>
                          <a:lnTo>
                            <a:pt x="101" y="213"/>
                          </a:lnTo>
                          <a:lnTo>
                            <a:pt x="101" y="200"/>
                          </a:lnTo>
                          <a:lnTo>
                            <a:pt x="94" y="191"/>
                          </a:lnTo>
                          <a:lnTo>
                            <a:pt x="91" y="175"/>
                          </a:lnTo>
                          <a:lnTo>
                            <a:pt x="96" y="161"/>
                          </a:lnTo>
                          <a:lnTo>
                            <a:pt x="123" y="188"/>
                          </a:lnTo>
                          <a:lnTo>
                            <a:pt x="123" y="171"/>
                          </a:lnTo>
                          <a:lnTo>
                            <a:pt x="129" y="152"/>
                          </a:lnTo>
                          <a:lnTo>
                            <a:pt x="110" y="131"/>
                          </a:lnTo>
                          <a:lnTo>
                            <a:pt x="109" y="118"/>
                          </a:lnTo>
                          <a:lnTo>
                            <a:pt x="110" y="88"/>
                          </a:lnTo>
                          <a:lnTo>
                            <a:pt x="84" y="55"/>
                          </a:lnTo>
                          <a:lnTo>
                            <a:pt x="60" y="36"/>
                          </a:lnTo>
                          <a:lnTo>
                            <a:pt x="66" y="26"/>
                          </a:lnTo>
                          <a:lnTo>
                            <a:pt x="54" y="19"/>
                          </a:lnTo>
                          <a:lnTo>
                            <a:pt x="54" y="6"/>
                          </a:lnTo>
                          <a:lnTo>
                            <a:pt x="34" y="26"/>
                          </a:lnTo>
                          <a:lnTo>
                            <a:pt x="28" y="21"/>
                          </a:lnTo>
                          <a:lnTo>
                            <a:pt x="35" y="11"/>
                          </a:lnTo>
                          <a:lnTo>
                            <a:pt x="35" y="0"/>
                          </a:lnTo>
                          <a:lnTo>
                            <a:pt x="25" y="0"/>
                          </a:lnTo>
                          <a:lnTo>
                            <a:pt x="14" y="5"/>
                          </a:lnTo>
                          <a:lnTo>
                            <a:pt x="0" y="9"/>
                          </a:lnTo>
                          <a:lnTo>
                            <a:pt x="0" y="21"/>
                          </a:lnTo>
                          <a:lnTo>
                            <a:pt x="0" y="33"/>
                          </a:lnTo>
                          <a:lnTo>
                            <a:pt x="4" y="39"/>
                          </a:lnTo>
                          <a:lnTo>
                            <a:pt x="20" y="48"/>
                          </a:lnTo>
                          <a:lnTo>
                            <a:pt x="17" y="61"/>
                          </a:lnTo>
                          <a:lnTo>
                            <a:pt x="24" y="66"/>
                          </a:lnTo>
                          <a:lnTo>
                            <a:pt x="31" y="71"/>
                          </a:lnTo>
                          <a:lnTo>
                            <a:pt x="44" y="71"/>
                          </a:lnTo>
                          <a:lnTo>
                            <a:pt x="54" y="81"/>
                          </a:lnTo>
                          <a:lnTo>
                            <a:pt x="56" y="96"/>
                          </a:lnTo>
                          <a:lnTo>
                            <a:pt x="54" y="115"/>
                          </a:lnTo>
                          <a:lnTo>
                            <a:pt x="56" y="131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3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731" y="2442"/>
                      <a:ext cx="63" cy="53"/>
                    </a:xfrm>
                    <a:custGeom>
                      <a:avLst/>
                      <a:gdLst>
                        <a:gd name="T0" fmla="*/ 0 w 126"/>
                        <a:gd name="T1" fmla="*/ 77 h 104"/>
                        <a:gd name="T2" fmla="*/ 30 w 126"/>
                        <a:gd name="T3" fmla="*/ 104 h 104"/>
                        <a:gd name="T4" fmla="*/ 47 w 126"/>
                        <a:gd name="T5" fmla="*/ 87 h 104"/>
                        <a:gd name="T6" fmla="*/ 59 w 126"/>
                        <a:gd name="T7" fmla="*/ 88 h 104"/>
                        <a:gd name="T8" fmla="*/ 85 w 126"/>
                        <a:gd name="T9" fmla="*/ 53 h 104"/>
                        <a:gd name="T10" fmla="*/ 98 w 126"/>
                        <a:gd name="T11" fmla="*/ 55 h 104"/>
                        <a:gd name="T12" fmla="*/ 118 w 126"/>
                        <a:gd name="T13" fmla="*/ 31 h 104"/>
                        <a:gd name="T14" fmla="*/ 116 w 126"/>
                        <a:gd name="T15" fmla="*/ 24 h 104"/>
                        <a:gd name="T16" fmla="*/ 126 w 126"/>
                        <a:gd name="T17" fmla="*/ 17 h 104"/>
                        <a:gd name="T18" fmla="*/ 119 w 126"/>
                        <a:gd name="T19" fmla="*/ 10 h 104"/>
                        <a:gd name="T20" fmla="*/ 99 w 126"/>
                        <a:gd name="T21" fmla="*/ 10 h 104"/>
                        <a:gd name="T22" fmla="*/ 85 w 126"/>
                        <a:gd name="T23" fmla="*/ 8 h 104"/>
                        <a:gd name="T24" fmla="*/ 75 w 126"/>
                        <a:gd name="T25" fmla="*/ 0 h 104"/>
                        <a:gd name="T26" fmla="*/ 59 w 126"/>
                        <a:gd name="T27" fmla="*/ 1 h 104"/>
                        <a:gd name="T28" fmla="*/ 53 w 126"/>
                        <a:gd name="T29" fmla="*/ 10 h 104"/>
                        <a:gd name="T30" fmla="*/ 53 w 126"/>
                        <a:gd name="T31" fmla="*/ 20 h 104"/>
                        <a:gd name="T32" fmla="*/ 53 w 126"/>
                        <a:gd name="T33" fmla="*/ 40 h 104"/>
                        <a:gd name="T34" fmla="*/ 43 w 126"/>
                        <a:gd name="T35" fmla="*/ 43 h 104"/>
                        <a:gd name="T36" fmla="*/ 37 w 126"/>
                        <a:gd name="T37" fmla="*/ 51 h 104"/>
                        <a:gd name="T38" fmla="*/ 16 w 126"/>
                        <a:gd name="T39" fmla="*/ 73 h 104"/>
                        <a:gd name="T40" fmla="*/ 0 w 126"/>
                        <a:gd name="T41" fmla="*/ 77 h 10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26"/>
                        <a:gd name="T64" fmla="*/ 0 h 104"/>
                        <a:gd name="T65" fmla="*/ 126 w 126"/>
                        <a:gd name="T66" fmla="*/ 104 h 10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26" h="104">
                          <a:moveTo>
                            <a:pt x="0" y="77"/>
                          </a:moveTo>
                          <a:lnTo>
                            <a:pt x="30" y="104"/>
                          </a:lnTo>
                          <a:lnTo>
                            <a:pt x="47" y="87"/>
                          </a:lnTo>
                          <a:lnTo>
                            <a:pt x="59" y="88"/>
                          </a:lnTo>
                          <a:lnTo>
                            <a:pt x="85" y="53"/>
                          </a:lnTo>
                          <a:lnTo>
                            <a:pt x="98" y="55"/>
                          </a:lnTo>
                          <a:lnTo>
                            <a:pt x="118" y="31"/>
                          </a:lnTo>
                          <a:lnTo>
                            <a:pt x="116" y="24"/>
                          </a:lnTo>
                          <a:lnTo>
                            <a:pt x="126" y="17"/>
                          </a:lnTo>
                          <a:lnTo>
                            <a:pt x="119" y="10"/>
                          </a:lnTo>
                          <a:lnTo>
                            <a:pt x="99" y="10"/>
                          </a:lnTo>
                          <a:lnTo>
                            <a:pt x="85" y="8"/>
                          </a:lnTo>
                          <a:lnTo>
                            <a:pt x="75" y="0"/>
                          </a:lnTo>
                          <a:lnTo>
                            <a:pt x="59" y="1"/>
                          </a:lnTo>
                          <a:lnTo>
                            <a:pt x="53" y="10"/>
                          </a:lnTo>
                          <a:lnTo>
                            <a:pt x="53" y="20"/>
                          </a:lnTo>
                          <a:lnTo>
                            <a:pt x="53" y="40"/>
                          </a:lnTo>
                          <a:lnTo>
                            <a:pt x="43" y="43"/>
                          </a:lnTo>
                          <a:lnTo>
                            <a:pt x="37" y="51"/>
                          </a:lnTo>
                          <a:lnTo>
                            <a:pt x="16" y="73"/>
                          </a:lnTo>
                          <a:lnTo>
                            <a:pt x="0" y="7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906" y="2572"/>
                      <a:ext cx="33" cy="28"/>
                    </a:xfrm>
                    <a:custGeom>
                      <a:avLst/>
                      <a:gdLst>
                        <a:gd name="T0" fmla="*/ 0 w 66"/>
                        <a:gd name="T1" fmla="*/ 30 h 56"/>
                        <a:gd name="T2" fmla="*/ 23 w 66"/>
                        <a:gd name="T3" fmla="*/ 13 h 56"/>
                        <a:gd name="T4" fmla="*/ 31 w 66"/>
                        <a:gd name="T5" fmla="*/ 13 h 56"/>
                        <a:gd name="T6" fmla="*/ 31 w 66"/>
                        <a:gd name="T7" fmla="*/ 6 h 56"/>
                        <a:gd name="T8" fmla="*/ 36 w 66"/>
                        <a:gd name="T9" fmla="*/ 0 h 56"/>
                        <a:gd name="T10" fmla="*/ 44 w 66"/>
                        <a:gd name="T11" fmla="*/ 3 h 56"/>
                        <a:gd name="T12" fmla="*/ 57 w 66"/>
                        <a:gd name="T13" fmla="*/ 14 h 56"/>
                        <a:gd name="T14" fmla="*/ 57 w 66"/>
                        <a:gd name="T15" fmla="*/ 21 h 56"/>
                        <a:gd name="T16" fmla="*/ 66 w 66"/>
                        <a:gd name="T17" fmla="*/ 24 h 56"/>
                        <a:gd name="T18" fmla="*/ 64 w 66"/>
                        <a:gd name="T19" fmla="*/ 36 h 56"/>
                        <a:gd name="T20" fmla="*/ 57 w 66"/>
                        <a:gd name="T21" fmla="*/ 37 h 56"/>
                        <a:gd name="T22" fmla="*/ 57 w 66"/>
                        <a:gd name="T23" fmla="*/ 46 h 56"/>
                        <a:gd name="T24" fmla="*/ 47 w 66"/>
                        <a:gd name="T25" fmla="*/ 56 h 56"/>
                        <a:gd name="T26" fmla="*/ 16 w 66"/>
                        <a:gd name="T27" fmla="*/ 56 h 56"/>
                        <a:gd name="T28" fmla="*/ 13 w 66"/>
                        <a:gd name="T29" fmla="*/ 47 h 56"/>
                        <a:gd name="T30" fmla="*/ 0 w 66"/>
                        <a:gd name="T31" fmla="*/ 30 h 5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6"/>
                        <a:gd name="T49" fmla="*/ 0 h 56"/>
                        <a:gd name="T50" fmla="*/ 66 w 66"/>
                        <a:gd name="T51" fmla="*/ 56 h 5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6" h="56">
                          <a:moveTo>
                            <a:pt x="0" y="30"/>
                          </a:moveTo>
                          <a:lnTo>
                            <a:pt x="23" y="13"/>
                          </a:lnTo>
                          <a:lnTo>
                            <a:pt x="31" y="13"/>
                          </a:lnTo>
                          <a:lnTo>
                            <a:pt x="31" y="6"/>
                          </a:lnTo>
                          <a:lnTo>
                            <a:pt x="36" y="0"/>
                          </a:lnTo>
                          <a:lnTo>
                            <a:pt x="44" y="3"/>
                          </a:lnTo>
                          <a:lnTo>
                            <a:pt x="57" y="14"/>
                          </a:lnTo>
                          <a:lnTo>
                            <a:pt x="57" y="21"/>
                          </a:lnTo>
                          <a:lnTo>
                            <a:pt x="66" y="24"/>
                          </a:lnTo>
                          <a:lnTo>
                            <a:pt x="64" y="36"/>
                          </a:lnTo>
                          <a:lnTo>
                            <a:pt x="57" y="37"/>
                          </a:lnTo>
                          <a:lnTo>
                            <a:pt x="57" y="46"/>
                          </a:lnTo>
                          <a:lnTo>
                            <a:pt x="47" y="56"/>
                          </a:lnTo>
                          <a:lnTo>
                            <a:pt x="16" y="56"/>
                          </a:lnTo>
                          <a:lnTo>
                            <a:pt x="13" y="47"/>
                          </a:lnTo>
                          <a:lnTo>
                            <a:pt x="0" y="3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5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776" y="2448"/>
                      <a:ext cx="114" cy="193"/>
                    </a:xfrm>
                    <a:custGeom>
                      <a:avLst/>
                      <a:gdLst>
                        <a:gd name="T0" fmla="*/ 0 w 229"/>
                        <a:gd name="T1" fmla="*/ 80 h 385"/>
                        <a:gd name="T2" fmla="*/ 9 w 229"/>
                        <a:gd name="T3" fmla="*/ 69 h 385"/>
                        <a:gd name="T4" fmla="*/ 47 w 229"/>
                        <a:gd name="T5" fmla="*/ 30 h 385"/>
                        <a:gd name="T6" fmla="*/ 70 w 229"/>
                        <a:gd name="T7" fmla="*/ 14 h 385"/>
                        <a:gd name="T8" fmla="*/ 82 w 229"/>
                        <a:gd name="T9" fmla="*/ 13 h 385"/>
                        <a:gd name="T10" fmla="*/ 102 w 229"/>
                        <a:gd name="T11" fmla="*/ 3 h 385"/>
                        <a:gd name="T12" fmla="*/ 139 w 229"/>
                        <a:gd name="T13" fmla="*/ 16 h 385"/>
                        <a:gd name="T14" fmla="*/ 148 w 229"/>
                        <a:gd name="T15" fmla="*/ 30 h 385"/>
                        <a:gd name="T16" fmla="*/ 169 w 229"/>
                        <a:gd name="T17" fmla="*/ 30 h 385"/>
                        <a:gd name="T18" fmla="*/ 186 w 229"/>
                        <a:gd name="T19" fmla="*/ 92 h 385"/>
                        <a:gd name="T20" fmla="*/ 208 w 229"/>
                        <a:gd name="T21" fmla="*/ 136 h 385"/>
                        <a:gd name="T22" fmla="*/ 219 w 229"/>
                        <a:gd name="T23" fmla="*/ 179 h 385"/>
                        <a:gd name="T24" fmla="*/ 221 w 229"/>
                        <a:gd name="T25" fmla="*/ 229 h 385"/>
                        <a:gd name="T26" fmla="*/ 205 w 229"/>
                        <a:gd name="T27" fmla="*/ 242 h 385"/>
                        <a:gd name="T28" fmla="*/ 181 w 229"/>
                        <a:gd name="T29" fmla="*/ 261 h 385"/>
                        <a:gd name="T30" fmla="*/ 169 w 229"/>
                        <a:gd name="T31" fmla="*/ 284 h 385"/>
                        <a:gd name="T32" fmla="*/ 153 w 229"/>
                        <a:gd name="T33" fmla="*/ 289 h 385"/>
                        <a:gd name="T34" fmla="*/ 142 w 229"/>
                        <a:gd name="T35" fmla="*/ 309 h 385"/>
                        <a:gd name="T36" fmla="*/ 125 w 229"/>
                        <a:gd name="T37" fmla="*/ 335 h 385"/>
                        <a:gd name="T38" fmla="*/ 120 w 229"/>
                        <a:gd name="T39" fmla="*/ 368 h 385"/>
                        <a:gd name="T40" fmla="*/ 110 w 229"/>
                        <a:gd name="T41" fmla="*/ 385 h 385"/>
                        <a:gd name="T42" fmla="*/ 82 w 229"/>
                        <a:gd name="T43" fmla="*/ 384 h 385"/>
                        <a:gd name="T44" fmla="*/ 52 w 229"/>
                        <a:gd name="T45" fmla="*/ 361 h 385"/>
                        <a:gd name="T46" fmla="*/ 50 w 229"/>
                        <a:gd name="T47" fmla="*/ 340 h 385"/>
                        <a:gd name="T48" fmla="*/ 39 w 229"/>
                        <a:gd name="T49" fmla="*/ 311 h 385"/>
                        <a:gd name="T50" fmla="*/ 39 w 229"/>
                        <a:gd name="T51" fmla="*/ 284 h 385"/>
                        <a:gd name="T52" fmla="*/ 43 w 229"/>
                        <a:gd name="T53" fmla="*/ 268 h 385"/>
                        <a:gd name="T54" fmla="*/ 49 w 229"/>
                        <a:gd name="T55" fmla="*/ 245 h 385"/>
                        <a:gd name="T56" fmla="*/ 36 w 229"/>
                        <a:gd name="T57" fmla="*/ 219 h 385"/>
                        <a:gd name="T58" fmla="*/ 37 w 229"/>
                        <a:gd name="T59" fmla="*/ 178 h 385"/>
                        <a:gd name="T60" fmla="*/ 29 w 229"/>
                        <a:gd name="T61" fmla="*/ 135 h 385"/>
                        <a:gd name="T62" fmla="*/ 0 w 229"/>
                        <a:gd name="T63" fmla="*/ 115 h 385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229"/>
                        <a:gd name="T97" fmla="*/ 0 h 385"/>
                        <a:gd name="T98" fmla="*/ 229 w 229"/>
                        <a:gd name="T99" fmla="*/ 385 h 385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229" h="385">
                          <a:moveTo>
                            <a:pt x="0" y="115"/>
                          </a:moveTo>
                          <a:lnTo>
                            <a:pt x="0" y="80"/>
                          </a:lnTo>
                          <a:lnTo>
                            <a:pt x="10" y="76"/>
                          </a:lnTo>
                          <a:lnTo>
                            <a:pt x="9" y="69"/>
                          </a:lnTo>
                          <a:lnTo>
                            <a:pt x="33" y="40"/>
                          </a:lnTo>
                          <a:lnTo>
                            <a:pt x="47" y="30"/>
                          </a:lnTo>
                          <a:lnTo>
                            <a:pt x="54" y="24"/>
                          </a:lnTo>
                          <a:lnTo>
                            <a:pt x="70" y="14"/>
                          </a:lnTo>
                          <a:lnTo>
                            <a:pt x="75" y="14"/>
                          </a:lnTo>
                          <a:lnTo>
                            <a:pt x="82" y="13"/>
                          </a:lnTo>
                          <a:lnTo>
                            <a:pt x="89" y="4"/>
                          </a:lnTo>
                          <a:lnTo>
                            <a:pt x="102" y="3"/>
                          </a:lnTo>
                          <a:lnTo>
                            <a:pt x="125" y="0"/>
                          </a:lnTo>
                          <a:lnTo>
                            <a:pt x="139" y="16"/>
                          </a:lnTo>
                          <a:lnTo>
                            <a:pt x="138" y="24"/>
                          </a:lnTo>
                          <a:lnTo>
                            <a:pt x="148" y="30"/>
                          </a:lnTo>
                          <a:lnTo>
                            <a:pt x="168" y="7"/>
                          </a:lnTo>
                          <a:lnTo>
                            <a:pt x="169" y="30"/>
                          </a:lnTo>
                          <a:lnTo>
                            <a:pt x="179" y="63"/>
                          </a:lnTo>
                          <a:lnTo>
                            <a:pt x="186" y="92"/>
                          </a:lnTo>
                          <a:lnTo>
                            <a:pt x="206" y="120"/>
                          </a:lnTo>
                          <a:lnTo>
                            <a:pt x="208" y="136"/>
                          </a:lnTo>
                          <a:lnTo>
                            <a:pt x="212" y="166"/>
                          </a:lnTo>
                          <a:lnTo>
                            <a:pt x="219" y="179"/>
                          </a:lnTo>
                          <a:lnTo>
                            <a:pt x="229" y="209"/>
                          </a:lnTo>
                          <a:lnTo>
                            <a:pt x="221" y="229"/>
                          </a:lnTo>
                          <a:lnTo>
                            <a:pt x="219" y="238"/>
                          </a:lnTo>
                          <a:lnTo>
                            <a:pt x="205" y="242"/>
                          </a:lnTo>
                          <a:lnTo>
                            <a:pt x="189" y="254"/>
                          </a:lnTo>
                          <a:lnTo>
                            <a:pt x="181" y="261"/>
                          </a:lnTo>
                          <a:lnTo>
                            <a:pt x="183" y="269"/>
                          </a:lnTo>
                          <a:lnTo>
                            <a:pt x="169" y="284"/>
                          </a:lnTo>
                          <a:lnTo>
                            <a:pt x="159" y="289"/>
                          </a:lnTo>
                          <a:lnTo>
                            <a:pt x="153" y="289"/>
                          </a:lnTo>
                          <a:lnTo>
                            <a:pt x="139" y="299"/>
                          </a:lnTo>
                          <a:lnTo>
                            <a:pt x="142" y="309"/>
                          </a:lnTo>
                          <a:lnTo>
                            <a:pt x="125" y="322"/>
                          </a:lnTo>
                          <a:lnTo>
                            <a:pt x="125" y="335"/>
                          </a:lnTo>
                          <a:lnTo>
                            <a:pt x="120" y="351"/>
                          </a:lnTo>
                          <a:lnTo>
                            <a:pt x="120" y="368"/>
                          </a:lnTo>
                          <a:lnTo>
                            <a:pt x="118" y="378"/>
                          </a:lnTo>
                          <a:lnTo>
                            <a:pt x="110" y="385"/>
                          </a:lnTo>
                          <a:lnTo>
                            <a:pt x="95" y="385"/>
                          </a:lnTo>
                          <a:lnTo>
                            <a:pt x="82" y="384"/>
                          </a:lnTo>
                          <a:lnTo>
                            <a:pt x="62" y="373"/>
                          </a:lnTo>
                          <a:lnTo>
                            <a:pt x="52" y="361"/>
                          </a:lnTo>
                          <a:lnTo>
                            <a:pt x="50" y="351"/>
                          </a:lnTo>
                          <a:lnTo>
                            <a:pt x="50" y="340"/>
                          </a:lnTo>
                          <a:lnTo>
                            <a:pt x="43" y="322"/>
                          </a:lnTo>
                          <a:lnTo>
                            <a:pt x="39" y="311"/>
                          </a:lnTo>
                          <a:lnTo>
                            <a:pt x="40" y="299"/>
                          </a:lnTo>
                          <a:lnTo>
                            <a:pt x="39" y="284"/>
                          </a:lnTo>
                          <a:lnTo>
                            <a:pt x="32" y="279"/>
                          </a:lnTo>
                          <a:lnTo>
                            <a:pt x="43" y="268"/>
                          </a:lnTo>
                          <a:lnTo>
                            <a:pt x="50" y="254"/>
                          </a:lnTo>
                          <a:lnTo>
                            <a:pt x="49" y="245"/>
                          </a:lnTo>
                          <a:lnTo>
                            <a:pt x="44" y="232"/>
                          </a:lnTo>
                          <a:lnTo>
                            <a:pt x="36" y="219"/>
                          </a:lnTo>
                          <a:lnTo>
                            <a:pt x="40" y="199"/>
                          </a:lnTo>
                          <a:lnTo>
                            <a:pt x="37" y="178"/>
                          </a:lnTo>
                          <a:lnTo>
                            <a:pt x="33" y="158"/>
                          </a:lnTo>
                          <a:lnTo>
                            <a:pt x="29" y="135"/>
                          </a:lnTo>
                          <a:lnTo>
                            <a:pt x="16" y="126"/>
                          </a:lnTo>
                          <a:lnTo>
                            <a:pt x="0" y="11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746" y="2725"/>
                      <a:ext cx="37" cy="38"/>
                    </a:xfrm>
                    <a:custGeom>
                      <a:avLst/>
                      <a:gdLst>
                        <a:gd name="T0" fmla="*/ 0 w 75"/>
                        <a:gd name="T1" fmla="*/ 55 h 76"/>
                        <a:gd name="T2" fmla="*/ 27 w 75"/>
                        <a:gd name="T3" fmla="*/ 65 h 76"/>
                        <a:gd name="T4" fmla="*/ 46 w 75"/>
                        <a:gd name="T5" fmla="*/ 66 h 76"/>
                        <a:gd name="T6" fmla="*/ 59 w 75"/>
                        <a:gd name="T7" fmla="*/ 72 h 76"/>
                        <a:gd name="T8" fmla="*/ 66 w 75"/>
                        <a:gd name="T9" fmla="*/ 76 h 76"/>
                        <a:gd name="T10" fmla="*/ 75 w 75"/>
                        <a:gd name="T11" fmla="*/ 62 h 76"/>
                        <a:gd name="T12" fmla="*/ 72 w 75"/>
                        <a:gd name="T13" fmla="*/ 53 h 76"/>
                        <a:gd name="T14" fmla="*/ 75 w 75"/>
                        <a:gd name="T15" fmla="*/ 44 h 76"/>
                        <a:gd name="T16" fmla="*/ 70 w 75"/>
                        <a:gd name="T17" fmla="*/ 36 h 76"/>
                        <a:gd name="T18" fmla="*/ 65 w 75"/>
                        <a:gd name="T19" fmla="*/ 42 h 76"/>
                        <a:gd name="T20" fmla="*/ 46 w 75"/>
                        <a:gd name="T21" fmla="*/ 22 h 76"/>
                        <a:gd name="T22" fmla="*/ 46 w 75"/>
                        <a:gd name="T23" fmla="*/ 7 h 76"/>
                        <a:gd name="T24" fmla="*/ 55 w 75"/>
                        <a:gd name="T25" fmla="*/ 1 h 76"/>
                        <a:gd name="T26" fmla="*/ 49 w 75"/>
                        <a:gd name="T27" fmla="*/ 0 h 76"/>
                        <a:gd name="T28" fmla="*/ 29 w 75"/>
                        <a:gd name="T29" fmla="*/ 9 h 76"/>
                        <a:gd name="T30" fmla="*/ 29 w 75"/>
                        <a:gd name="T31" fmla="*/ 19 h 76"/>
                        <a:gd name="T32" fmla="*/ 25 w 75"/>
                        <a:gd name="T33" fmla="*/ 33 h 76"/>
                        <a:gd name="T34" fmla="*/ 15 w 75"/>
                        <a:gd name="T35" fmla="*/ 49 h 76"/>
                        <a:gd name="T36" fmla="*/ 0 w 75"/>
                        <a:gd name="T37" fmla="*/ 55 h 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5"/>
                        <a:gd name="T58" fmla="*/ 0 h 76"/>
                        <a:gd name="T59" fmla="*/ 75 w 75"/>
                        <a:gd name="T60" fmla="*/ 76 h 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5" h="76">
                          <a:moveTo>
                            <a:pt x="0" y="55"/>
                          </a:moveTo>
                          <a:lnTo>
                            <a:pt x="27" y="65"/>
                          </a:lnTo>
                          <a:lnTo>
                            <a:pt x="46" y="66"/>
                          </a:lnTo>
                          <a:lnTo>
                            <a:pt x="59" y="72"/>
                          </a:lnTo>
                          <a:lnTo>
                            <a:pt x="66" y="76"/>
                          </a:lnTo>
                          <a:lnTo>
                            <a:pt x="75" y="62"/>
                          </a:lnTo>
                          <a:lnTo>
                            <a:pt x="72" y="53"/>
                          </a:lnTo>
                          <a:lnTo>
                            <a:pt x="75" y="44"/>
                          </a:lnTo>
                          <a:lnTo>
                            <a:pt x="70" y="36"/>
                          </a:lnTo>
                          <a:lnTo>
                            <a:pt x="65" y="42"/>
                          </a:lnTo>
                          <a:lnTo>
                            <a:pt x="46" y="22"/>
                          </a:lnTo>
                          <a:lnTo>
                            <a:pt x="46" y="7"/>
                          </a:lnTo>
                          <a:lnTo>
                            <a:pt x="55" y="1"/>
                          </a:lnTo>
                          <a:lnTo>
                            <a:pt x="49" y="0"/>
                          </a:lnTo>
                          <a:lnTo>
                            <a:pt x="29" y="9"/>
                          </a:lnTo>
                          <a:lnTo>
                            <a:pt x="29" y="19"/>
                          </a:lnTo>
                          <a:lnTo>
                            <a:pt x="25" y="33"/>
                          </a:lnTo>
                          <a:lnTo>
                            <a:pt x="15" y="49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274507" name="Group 32"/>
                <p:cNvGrpSpPr>
                  <a:grpSpLocks/>
                </p:cNvGrpSpPr>
                <p:nvPr/>
              </p:nvGrpSpPr>
              <p:grpSpPr bwMode="auto">
                <a:xfrm>
                  <a:off x="1563" y="2698"/>
                  <a:ext cx="78" cy="75"/>
                  <a:chOff x="1563" y="2698"/>
                  <a:chExt cx="78" cy="75"/>
                </a:xfrm>
              </p:grpSpPr>
              <p:sp>
                <p:nvSpPr>
                  <p:cNvPr id="274508" name="Freeform 29"/>
                  <p:cNvSpPr>
                    <a:spLocks/>
                  </p:cNvSpPr>
                  <p:nvPr/>
                </p:nvSpPr>
                <p:spPr bwMode="auto">
                  <a:xfrm>
                    <a:off x="1563" y="2698"/>
                    <a:ext cx="53" cy="59"/>
                  </a:xfrm>
                  <a:custGeom>
                    <a:avLst/>
                    <a:gdLst>
                      <a:gd name="T0" fmla="*/ 0 w 106"/>
                      <a:gd name="T1" fmla="*/ 12 h 119"/>
                      <a:gd name="T2" fmla="*/ 15 w 106"/>
                      <a:gd name="T3" fmla="*/ 4 h 119"/>
                      <a:gd name="T4" fmla="*/ 20 w 106"/>
                      <a:gd name="T5" fmla="*/ 7 h 119"/>
                      <a:gd name="T6" fmla="*/ 30 w 106"/>
                      <a:gd name="T7" fmla="*/ 4 h 119"/>
                      <a:gd name="T8" fmla="*/ 46 w 106"/>
                      <a:gd name="T9" fmla="*/ 0 h 119"/>
                      <a:gd name="T10" fmla="*/ 58 w 106"/>
                      <a:gd name="T11" fmla="*/ 7 h 119"/>
                      <a:gd name="T12" fmla="*/ 65 w 106"/>
                      <a:gd name="T13" fmla="*/ 7 h 119"/>
                      <a:gd name="T14" fmla="*/ 69 w 106"/>
                      <a:gd name="T15" fmla="*/ 20 h 119"/>
                      <a:gd name="T16" fmla="*/ 76 w 106"/>
                      <a:gd name="T17" fmla="*/ 24 h 119"/>
                      <a:gd name="T18" fmla="*/ 75 w 106"/>
                      <a:gd name="T19" fmla="*/ 34 h 119"/>
                      <a:gd name="T20" fmla="*/ 78 w 106"/>
                      <a:gd name="T21" fmla="*/ 46 h 119"/>
                      <a:gd name="T22" fmla="*/ 79 w 106"/>
                      <a:gd name="T23" fmla="*/ 54 h 119"/>
                      <a:gd name="T24" fmla="*/ 93 w 106"/>
                      <a:gd name="T25" fmla="*/ 72 h 119"/>
                      <a:gd name="T26" fmla="*/ 99 w 106"/>
                      <a:gd name="T27" fmla="*/ 76 h 119"/>
                      <a:gd name="T28" fmla="*/ 105 w 106"/>
                      <a:gd name="T29" fmla="*/ 77 h 119"/>
                      <a:gd name="T30" fmla="*/ 106 w 106"/>
                      <a:gd name="T31" fmla="*/ 87 h 119"/>
                      <a:gd name="T32" fmla="*/ 96 w 106"/>
                      <a:gd name="T33" fmla="*/ 97 h 119"/>
                      <a:gd name="T34" fmla="*/ 79 w 106"/>
                      <a:gd name="T35" fmla="*/ 119 h 119"/>
                      <a:gd name="T36" fmla="*/ 75 w 106"/>
                      <a:gd name="T37" fmla="*/ 118 h 119"/>
                      <a:gd name="T38" fmla="*/ 72 w 106"/>
                      <a:gd name="T39" fmla="*/ 106 h 119"/>
                      <a:gd name="T40" fmla="*/ 73 w 106"/>
                      <a:gd name="T41" fmla="*/ 89 h 119"/>
                      <a:gd name="T42" fmla="*/ 76 w 106"/>
                      <a:gd name="T43" fmla="*/ 83 h 119"/>
                      <a:gd name="T44" fmla="*/ 75 w 106"/>
                      <a:gd name="T45" fmla="*/ 75 h 119"/>
                      <a:gd name="T46" fmla="*/ 50 w 106"/>
                      <a:gd name="T47" fmla="*/ 77 h 119"/>
                      <a:gd name="T48" fmla="*/ 30 w 106"/>
                      <a:gd name="T49" fmla="*/ 95 h 119"/>
                      <a:gd name="T50" fmla="*/ 30 w 106"/>
                      <a:gd name="T51" fmla="*/ 102 h 119"/>
                      <a:gd name="T52" fmla="*/ 26 w 106"/>
                      <a:gd name="T53" fmla="*/ 113 h 119"/>
                      <a:gd name="T54" fmla="*/ 13 w 106"/>
                      <a:gd name="T55" fmla="*/ 115 h 119"/>
                      <a:gd name="T56" fmla="*/ 7 w 106"/>
                      <a:gd name="T57" fmla="*/ 109 h 119"/>
                      <a:gd name="T58" fmla="*/ 13 w 106"/>
                      <a:gd name="T59" fmla="*/ 97 h 119"/>
                      <a:gd name="T60" fmla="*/ 15 w 106"/>
                      <a:gd name="T61" fmla="*/ 89 h 119"/>
                      <a:gd name="T62" fmla="*/ 19 w 106"/>
                      <a:gd name="T63" fmla="*/ 87 h 119"/>
                      <a:gd name="T64" fmla="*/ 16 w 106"/>
                      <a:gd name="T65" fmla="*/ 79 h 119"/>
                      <a:gd name="T66" fmla="*/ 29 w 106"/>
                      <a:gd name="T67" fmla="*/ 63 h 119"/>
                      <a:gd name="T68" fmla="*/ 36 w 106"/>
                      <a:gd name="T69" fmla="*/ 63 h 119"/>
                      <a:gd name="T70" fmla="*/ 46 w 106"/>
                      <a:gd name="T71" fmla="*/ 65 h 119"/>
                      <a:gd name="T72" fmla="*/ 53 w 106"/>
                      <a:gd name="T73" fmla="*/ 57 h 119"/>
                      <a:gd name="T74" fmla="*/ 61 w 106"/>
                      <a:gd name="T75" fmla="*/ 56 h 119"/>
                      <a:gd name="T76" fmla="*/ 62 w 106"/>
                      <a:gd name="T77" fmla="*/ 50 h 119"/>
                      <a:gd name="T78" fmla="*/ 40 w 106"/>
                      <a:gd name="T79" fmla="*/ 47 h 119"/>
                      <a:gd name="T80" fmla="*/ 42 w 106"/>
                      <a:gd name="T81" fmla="*/ 29 h 119"/>
                      <a:gd name="T82" fmla="*/ 35 w 106"/>
                      <a:gd name="T83" fmla="*/ 29 h 119"/>
                      <a:gd name="T84" fmla="*/ 20 w 106"/>
                      <a:gd name="T85" fmla="*/ 29 h 119"/>
                      <a:gd name="T86" fmla="*/ 0 w 106"/>
                      <a:gd name="T87" fmla="*/ 12 h 11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06"/>
                      <a:gd name="T133" fmla="*/ 0 h 119"/>
                      <a:gd name="T134" fmla="*/ 106 w 106"/>
                      <a:gd name="T135" fmla="*/ 119 h 11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06" h="119">
                        <a:moveTo>
                          <a:pt x="0" y="12"/>
                        </a:moveTo>
                        <a:lnTo>
                          <a:pt x="15" y="4"/>
                        </a:lnTo>
                        <a:lnTo>
                          <a:pt x="20" y="7"/>
                        </a:lnTo>
                        <a:lnTo>
                          <a:pt x="30" y="4"/>
                        </a:lnTo>
                        <a:lnTo>
                          <a:pt x="46" y="0"/>
                        </a:lnTo>
                        <a:lnTo>
                          <a:pt x="58" y="7"/>
                        </a:lnTo>
                        <a:lnTo>
                          <a:pt x="65" y="7"/>
                        </a:lnTo>
                        <a:lnTo>
                          <a:pt x="69" y="20"/>
                        </a:lnTo>
                        <a:lnTo>
                          <a:pt x="76" y="24"/>
                        </a:lnTo>
                        <a:lnTo>
                          <a:pt x="75" y="34"/>
                        </a:lnTo>
                        <a:lnTo>
                          <a:pt x="78" y="46"/>
                        </a:lnTo>
                        <a:lnTo>
                          <a:pt x="79" y="54"/>
                        </a:lnTo>
                        <a:lnTo>
                          <a:pt x="93" y="72"/>
                        </a:lnTo>
                        <a:lnTo>
                          <a:pt x="99" y="76"/>
                        </a:lnTo>
                        <a:lnTo>
                          <a:pt x="105" y="77"/>
                        </a:lnTo>
                        <a:lnTo>
                          <a:pt x="106" y="87"/>
                        </a:lnTo>
                        <a:lnTo>
                          <a:pt x="96" y="97"/>
                        </a:lnTo>
                        <a:lnTo>
                          <a:pt x="79" y="119"/>
                        </a:lnTo>
                        <a:lnTo>
                          <a:pt x="75" y="118"/>
                        </a:lnTo>
                        <a:lnTo>
                          <a:pt x="72" y="106"/>
                        </a:lnTo>
                        <a:lnTo>
                          <a:pt x="73" y="89"/>
                        </a:lnTo>
                        <a:lnTo>
                          <a:pt x="76" y="83"/>
                        </a:lnTo>
                        <a:lnTo>
                          <a:pt x="75" y="75"/>
                        </a:lnTo>
                        <a:lnTo>
                          <a:pt x="50" y="77"/>
                        </a:lnTo>
                        <a:lnTo>
                          <a:pt x="30" y="95"/>
                        </a:lnTo>
                        <a:lnTo>
                          <a:pt x="30" y="102"/>
                        </a:lnTo>
                        <a:lnTo>
                          <a:pt x="26" y="113"/>
                        </a:lnTo>
                        <a:lnTo>
                          <a:pt x="13" y="115"/>
                        </a:lnTo>
                        <a:lnTo>
                          <a:pt x="7" y="109"/>
                        </a:lnTo>
                        <a:lnTo>
                          <a:pt x="13" y="97"/>
                        </a:lnTo>
                        <a:lnTo>
                          <a:pt x="15" y="89"/>
                        </a:lnTo>
                        <a:lnTo>
                          <a:pt x="19" y="87"/>
                        </a:lnTo>
                        <a:lnTo>
                          <a:pt x="16" y="79"/>
                        </a:lnTo>
                        <a:lnTo>
                          <a:pt x="29" y="63"/>
                        </a:lnTo>
                        <a:lnTo>
                          <a:pt x="36" y="63"/>
                        </a:lnTo>
                        <a:lnTo>
                          <a:pt x="46" y="65"/>
                        </a:lnTo>
                        <a:lnTo>
                          <a:pt x="53" y="57"/>
                        </a:lnTo>
                        <a:lnTo>
                          <a:pt x="61" y="56"/>
                        </a:lnTo>
                        <a:lnTo>
                          <a:pt x="62" y="50"/>
                        </a:lnTo>
                        <a:lnTo>
                          <a:pt x="40" y="47"/>
                        </a:lnTo>
                        <a:lnTo>
                          <a:pt x="42" y="29"/>
                        </a:lnTo>
                        <a:lnTo>
                          <a:pt x="35" y="29"/>
                        </a:lnTo>
                        <a:lnTo>
                          <a:pt x="20" y="29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09" name="Freeform 30"/>
                  <p:cNvSpPr>
                    <a:spLocks/>
                  </p:cNvSpPr>
                  <p:nvPr/>
                </p:nvSpPr>
                <p:spPr bwMode="auto">
                  <a:xfrm>
                    <a:off x="1593" y="2765"/>
                    <a:ext cx="21" cy="8"/>
                  </a:xfrm>
                  <a:custGeom>
                    <a:avLst/>
                    <a:gdLst>
                      <a:gd name="T0" fmla="*/ 0 w 43"/>
                      <a:gd name="T1" fmla="*/ 11 h 15"/>
                      <a:gd name="T2" fmla="*/ 24 w 43"/>
                      <a:gd name="T3" fmla="*/ 15 h 15"/>
                      <a:gd name="T4" fmla="*/ 43 w 43"/>
                      <a:gd name="T5" fmla="*/ 1 h 15"/>
                      <a:gd name="T6" fmla="*/ 24 w 43"/>
                      <a:gd name="T7" fmla="*/ 0 h 15"/>
                      <a:gd name="T8" fmla="*/ 14 w 43"/>
                      <a:gd name="T9" fmla="*/ 4 h 15"/>
                      <a:gd name="T10" fmla="*/ 0 w 43"/>
                      <a:gd name="T11" fmla="*/ 11 h 1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3"/>
                      <a:gd name="T19" fmla="*/ 0 h 15"/>
                      <a:gd name="T20" fmla="*/ 43 w 43"/>
                      <a:gd name="T21" fmla="*/ 15 h 1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3" h="15">
                        <a:moveTo>
                          <a:pt x="0" y="11"/>
                        </a:moveTo>
                        <a:lnTo>
                          <a:pt x="24" y="15"/>
                        </a:lnTo>
                        <a:lnTo>
                          <a:pt x="43" y="1"/>
                        </a:lnTo>
                        <a:lnTo>
                          <a:pt x="24" y="0"/>
                        </a:lnTo>
                        <a:lnTo>
                          <a:pt x="14" y="4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10" name="Freeform 31"/>
                  <p:cNvSpPr>
                    <a:spLocks/>
                  </p:cNvSpPr>
                  <p:nvPr/>
                </p:nvSpPr>
                <p:spPr bwMode="auto">
                  <a:xfrm>
                    <a:off x="1622" y="2761"/>
                    <a:ext cx="19" cy="7"/>
                  </a:xfrm>
                  <a:custGeom>
                    <a:avLst/>
                    <a:gdLst>
                      <a:gd name="T0" fmla="*/ 0 w 39"/>
                      <a:gd name="T1" fmla="*/ 10 h 14"/>
                      <a:gd name="T2" fmla="*/ 22 w 39"/>
                      <a:gd name="T3" fmla="*/ 14 h 14"/>
                      <a:gd name="T4" fmla="*/ 39 w 39"/>
                      <a:gd name="T5" fmla="*/ 2 h 14"/>
                      <a:gd name="T6" fmla="*/ 29 w 39"/>
                      <a:gd name="T7" fmla="*/ 0 h 14"/>
                      <a:gd name="T8" fmla="*/ 0 w 39"/>
                      <a:gd name="T9" fmla="*/ 1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9"/>
                      <a:gd name="T16" fmla="*/ 0 h 14"/>
                      <a:gd name="T17" fmla="*/ 39 w 39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9" h="14">
                        <a:moveTo>
                          <a:pt x="0" y="10"/>
                        </a:moveTo>
                        <a:lnTo>
                          <a:pt x="22" y="14"/>
                        </a:lnTo>
                        <a:lnTo>
                          <a:pt x="39" y="2"/>
                        </a:lnTo>
                        <a:lnTo>
                          <a:pt x="29" y="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511" name="Group 35"/>
                <p:cNvGrpSpPr>
                  <a:grpSpLocks/>
                </p:cNvGrpSpPr>
                <p:nvPr/>
              </p:nvGrpSpPr>
              <p:grpSpPr bwMode="auto">
                <a:xfrm>
                  <a:off x="1786" y="2253"/>
                  <a:ext cx="18" cy="29"/>
                  <a:chOff x="1786" y="2253"/>
                  <a:chExt cx="18" cy="29"/>
                </a:xfrm>
              </p:grpSpPr>
              <p:sp>
                <p:nvSpPr>
                  <p:cNvPr id="274512" name="Freeform 33"/>
                  <p:cNvSpPr>
                    <a:spLocks/>
                  </p:cNvSpPr>
                  <p:nvPr/>
                </p:nvSpPr>
                <p:spPr bwMode="auto">
                  <a:xfrm>
                    <a:off x="1786" y="2268"/>
                    <a:ext cx="18" cy="14"/>
                  </a:xfrm>
                  <a:custGeom>
                    <a:avLst/>
                    <a:gdLst>
                      <a:gd name="T0" fmla="*/ 0 w 35"/>
                      <a:gd name="T1" fmla="*/ 19 h 28"/>
                      <a:gd name="T2" fmla="*/ 35 w 35"/>
                      <a:gd name="T3" fmla="*/ 28 h 28"/>
                      <a:gd name="T4" fmla="*/ 32 w 35"/>
                      <a:gd name="T5" fmla="*/ 12 h 28"/>
                      <a:gd name="T6" fmla="*/ 32 w 35"/>
                      <a:gd name="T7" fmla="*/ 0 h 28"/>
                      <a:gd name="T8" fmla="*/ 17 w 35"/>
                      <a:gd name="T9" fmla="*/ 8 h 28"/>
                      <a:gd name="T10" fmla="*/ 0 w 35"/>
                      <a:gd name="T11" fmla="*/ 19 h 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"/>
                      <a:gd name="T19" fmla="*/ 0 h 28"/>
                      <a:gd name="T20" fmla="*/ 35 w 35"/>
                      <a:gd name="T21" fmla="*/ 28 h 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" h="28">
                        <a:moveTo>
                          <a:pt x="0" y="19"/>
                        </a:moveTo>
                        <a:lnTo>
                          <a:pt x="35" y="28"/>
                        </a:lnTo>
                        <a:lnTo>
                          <a:pt x="32" y="12"/>
                        </a:lnTo>
                        <a:lnTo>
                          <a:pt x="32" y="0"/>
                        </a:lnTo>
                        <a:lnTo>
                          <a:pt x="17" y="8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13" name="Freeform 34"/>
                  <p:cNvSpPr>
                    <a:spLocks/>
                  </p:cNvSpPr>
                  <p:nvPr/>
                </p:nvSpPr>
                <p:spPr bwMode="auto">
                  <a:xfrm>
                    <a:off x="1787" y="2253"/>
                    <a:ext cx="14" cy="7"/>
                  </a:xfrm>
                  <a:custGeom>
                    <a:avLst/>
                    <a:gdLst>
                      <a:gd name="T0" fmla="*/ 0 w 27"/>
                      <a:gd name="T1" fmla="*/ 9 h 15"/>
                      <a:gd name="T2" fmla="*/ 27 w 27"/>
                      <a:gd name="T3" fmla="*/ 0 h 15"/>
                      <a:gd name="T4" fmla="*/ 26 w 27"/>
                      <a:gd name="T5" fmla="*/ 15 h 15"/>
                      <a:gd name="T6" fmla="*/ 0 w 27"/>
                      <a:gd name="T7" fmla="*/ 9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7"/>
                      <a:gd name="T13" fmla="*/ 0 h 15"/>
                      <a:gd name="T14" fmla="*/ 27 w 27"/>
                      <a:gd name="T15" fmla="*/ 15 h 1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7" h="15">
                        <a:moveTo>
                          <a:pt x="0" y="9"/>
                        </a:moveTo>
                        <a:lnTo>
                          <a:pt x="27" y="0"/>
                        </a:lnTo>
                        <a:lnTo>
                          <a:pt x="26" y="15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74514" name="Group 50"/>
              <p:cNvGrpSpPr>
                <a:grpSpLocks/>
              </p:cNvGrpSpPr>
              <p:nvPr/>
            </p:nvGrpSpPr>
            <p:grpSpPr bwMode="auto">
              <a:xfrm>
                <a:off x="1583" y="2118"/>
                <a:ext cx="1022" cy="1288"/>
                <a:chOff x="1583" y="2118"/>
                <a:chExt cx="1022" cy="1288"/>
              </a:xfrm>
            </p:grpSpPr>
            <p:sp>
              <p:nvSpPr>
                <p:cNvPr id="274515" name="Freeform 37"/>
                <p:cNvSpPr>
                  <a:spLocks/>
                </p:cNvSpPr>
                <p:nvPr/>
              </p:nvSpPr>
              <p:spPr bwMode="auto">
                <a:xfrm>
                  <a:off x="2051" y="2686"/>
                  <a:ext cx="554" cy="720"/>
                </a:xfrm>
                <a:custGeom>
                  <a:avLst/>
                  <a:gdLst>
                    <a:gd name="T0" fmla="*/ 155 w 1108"/>
                    <a:gd name="T1" fmla="*/ 193 h 1440"/>
                    <a:gd name="T2" fmla="*/ 215 w 1108"/>
                    <a:gd name="T3" fmla="*/ 133 h 1440"/>
                    <a:gd name="T4" fmla="*/ 304 w 1108"/>
                    <a:gd name="T5" fmla="*/ 153 h 1440"/>
                    <a:gd name="T6" fmla="*/ 344 w 1108"/>
                    <a:gd name="T7" fmla="*/ 139 h 1440"/>
                    <a:gd name="T8" fmla="*/ 380 w 1108"/>
                    <a:gd name="T9" fmla="*/ 129 h 1440"/>
                    <a:gd name="T10" fmla="*/ 445 w 1108"/>
                    <a:gd name="T11" fmla="*/ 113 h 1440"/>
                    <a:gd name="T12" fmla="*/ 455 w 1108"/>
                    <a:gd name="T13" fmla="*/ 48 h 1440"/>
                    <a:gd name="T14" fmla="*/ 525 w 1108"/>
                    <a:gd name="T15" fmla="*/ 8 h 1440"/>
                    <a:gd name="T16" fmla="*/ 569 w 1108"/>
                    <a:gd name="T17" fmla="*/ 0 h 1440"/>
                    <a:gd name="T18" fmla="*/ 634 w 1108"/>
                    <a:gd name="T19" fmla="*/ 24 h 1440"/>
                    <a:gd name="T20" fmla="*/ 684 w 1108"/>
                    <a:gd name="T21" fmla="*/ 44 h 1440"/>
                    <a:gd name="T22" fmla="*/ 749 w 1108"/>
                    <a:gd name="T23" fmla="*/ 78 h 1440"/>
                    <a:gd name="T24" fmla="*/ 803 w 1108"/>
                    <a:gd name="T25" fmla="*/ 143 h 1440"/>
                    <a:gd name="T26" fmla="*/ 913 w 1108"/>
                    <a:gd name="T27" fmla="*/ 149 h 1440"/>
                    <a:gd name="T28" fmla="*/ 1017 w 1108"/>
                    <a:gd name="T29" fmla="*/ 119 h 1440"/>
                    <a:gd name="T30" fmla="*/ 1037 w 1108"/>
                    <a:gd name="T31" fmla="*/ 58 h 1440"/>
                    <a:gd name="T32" fmla="*/ 1072 w 1108"/>
                    <a:gd name="T33" fmla="*/ 89 h 1440"/>
                    <a:gd name="T34" fmla="*/ 1093 w 1108"/>
                    <a:gd name="T35" fmla="*/ 203 h 1440"/>
                    <a:gd name="T36" fmla="*/ 1067 w 1108"/>
                    <a:gd name="T37" fmla="*/ 283 h 1440"/>
                    <a:gd name="T38" fmla="*/ 1087 w 1108"/>
                    <a:gd name="T39" fmla="*/ 338 h 1440"/>
                    <a:gd name="T40" fmla="*/ 1062 w 1108"/>
                    <a:gd name="T41" fmla="*/ 432 h 1440"/>
                    <a:gd name="T42" fmla="*/ 1032 w 1108"/>
                    <a:gd name="T43" fmla="*/ 491 h 1440"/>
                    <a:gd name="T44" fmla="*/ 1047 w 1108"/>
                    <a:gd name="T45" fmla="*/ 571 h 1440"/>
                    <a:gd name="T46" fmla="*/ 1042 w 1108"/>
                    <a:gd name="T47" fmla="*/ 626 h 1440"/>
                    <a:gd name="T48" fmla="*/ 1067 w 1108"/>
                    <a:gd name="T49" fmla="*/ 676 h 1440"/>
                    <a:gd name="T50" fmla="*/ 1100 w 1108"/>
                    <a:gd name="T51" fmla="*/ 761 h 1440"/>
                    <a:gd name="T52" fmla="*/ 1061 w 1108"/>
                    <a:gd name="T53" fmla="*/ 918 h 1440"/>
                    <a:gd name="T54" fmla="*/ 1014 w 1108"/>
                    <a:gd name="T55" fmla="*/ 1044 h 1440"/>
                    <a:gd name="T56" fmla="*/ 946 w 1108"/>
                    <a:gd name="T57" fmla="*/ 1186 h 1440"/>
                    <a:gd name="T58" fmla="*/ 876 w 1108"/>
                    <a:gd name="T59" fmla="*/ 1305 h 1440"/>
                    <a:gd name="T60" fmla="*/ 792 w 1108"/>
                    <a:gd name="T61" fmla="*/ 1421 h 1440"/>
                    <a:gd name="T62" fmla="*/ 714 w 1108"/>
                    <a:gd name="T63" fmla="*/ 1430 h 1440"/>
                    <a:gd name="T64" fmla="*/ 704 w 1108"/>
                    <a:gd name="T65" fmla="*/ 1374 h 1440"/>
                    <a:gd name="T66" fmla="*/ 694 w 1108"/>
                    <a:gd name="T67" fmla="*/ 1319 h 1440"/>
                    <a:gd name="T68" fmla="*/ 678 w 1108"/>
                    <a:gd name="T69" fmla="*/ 1275 h 1440"/>
                    <a:gd name="T70" fmla="*/ 660 w 1108"/>
                    <a:gd name="T71" fmla="*/ 1165 h 1440"/>
                    <a:gd name="T72" fmla="*/ 630 w 1108"/>
                    <a:gd name="T73" fmla="*/ 1114 h 1440"/>
                    <a:gd name="T74" fmla="*/ 624 w 1108"/>
                    <a:gd name="T75" fmla="*/ 1040 h 1440"/>
                    <a:gd name="T76" fmla="*/ 630 w 1108"/>
                    <a:gd name="T77" fmla="*/ 984 h 1440"/>
                    <a:gd name="T78" fmla="*/ 640 w 1108"/>
                    <a:gd name="T79" fmla="*/ 940 h 1440"/>
                    <a:gd name="T80" fmla="*/ 624 w 1108"/>
                    <a:gd name="T81" fmla="*/ 861 h 1440"/>
                    <a:gd name="T82" fmla="*/ 515 w 1108"/>
                    <a:gd name="T83" fmla="*/ 756 h 1440"/>
                    <a:gd name="T84" fmla="*/ 499 w 1108"/>
                    <a:gd name="T85" fmla="*/ 676 h 1440"/>
                    <a:gd name="T86" fmla="*/ 425 w 1108"/>
                    <a:gd name="T87" fmla="*/ 696 h 1440"/>
                    <a:gd name="T88" fmla="*/ 376 w 1108"/>
                    <a:gd name="T89" fmla="*/ 700 h 1440"/>
                    <a:gd name="T90" fmla="*/ 324 w 1108"/>
                    <a:gd name="T91" fmla="*/ 730 h 1440"/>
                    <a:gd name="T92" fmla="*/ 264 w 1108"/>
                    <a:gd name="T93" fmla="*/ 750 h 1440"/>
                    <a:gd name="T94" fmla="*/ 175 w 1108"/>
                    <a:gd name="T95" fmla="*/ 776 h 1440"/>
                    <a:gd name="T96" fmla="*/ 56 w 1108"/>
                    <a:gd name="T97" fmla="*/ 686 h 1440"/>
                    <a:gd name="T98" fmla="*/ 30 w 1108"/>
                    <a:gd name="T99" fmla="*/ 567 h 1440"/>
                    <a:gd name="T100" fmla="*/ 0 w 1108"/>
                    <a:gd name="T101" fmla="*/ 511 h 1440"/>
                    <a:gd name="T102" fmla="*/ 26 w 1108"/>
                    <a:gd name="T103" fmla="*/ 452 h 1440"/>
                    <a:gd name="T104" fmla="*/ 26 w 1108"/>
                    <a:gd name="T105" fmla="*/ 388 h 1440"/>
                    <a:gd name="T106" fmla="*/ 71 w 1108"/>
                    <a:gd name="T107" fmla="*/ 352 h 1440"/>
                    <a:gd name="T108" fmla="*/ 51 w 1108"/>
                    <a:gd name="T109" fmla="*/ 318 h 1440"/>
                    <a:gd name="T110" fmla="*/ 66 w 1108"/>
                    <a:gd name="T111" fmla="*/ 278 h 144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108"/>
                    <a:gd name="T169" fmla="*/ 0 h 1440"/>
                    <a:gd name="T170" fmla="*/ 1108 w 1108"/>
                    <a:gd name="T171" fmla="*/ 1440 h 144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108" h="1440">
                      <a:moveTo>
                        <a:pt x="91" y="217"/>
                      </a:moveTo>
                      <a:lnTo>
                        <a:pt x="155" y="193"/>
                      </a:lnTo>
                      <a:lnTo>
                        <a:pt x="185" y="143"/>
                      </a:lnTo>
                      <a:lnTo>
                        <a:pt x="215" y="133"/>
                      </a:lnTo>
                      <a:lnTo>
                        <a:pt x="260" y="99"/>
                      </a:lnTo>
                      <a:lnTo>
                        <a:pt x="304" y="153"/>
                      </a:lnTo>
                      <a:lnTo>
                        <a:pt x="329" y="133"/>
                      </a:lnTo>
                      <a:lnTo>
                        <a:pt x="344" y="139"/>
                      </a:lnTo>
                      <a:lnTo>
                        <a:pt x="366" y="129"/>
                      </a:lnTo>
                      <a:lnTo>
                        <a:pt x="380" y="129"/>
                      </a:lnTo>
                      <a:lnTo>
                        <a:pt x="410" y="133"/>
                      </a:lnTo>
                      <a:lnTo>
                        <a:pt x="445" y="113"/>
                      </a:lnTo>
                      <a:lnTo>
                        <a:pt x="420" y="84"/>
                      </a:lnTo>
                      <a:lnTo>
                        <a:pt x="455" y="48"/>
                      </a:lnTo>
                      <a:lnTo>
                        <a:pt x="485" y="48"/>
                      </a:lnTo>
                      <a:lnTo>
                        <a:pt x="525" y="8"/>
                      </a:lnTo>
                      <a:lnTo>
                        <a:pt x="555" y="8"/>
                      </a:lnTo>
                      <a:lnTo>
                        <a:pt x="569" y="0"/>
                      </a:lnTo>
                      <a:lnTo>
                        <a:pt x="614" y="8"/>
                      </a:lnTo>
                      <a:lnTo>
                        <a:pt x="634" y="24"/>
                      </a:lnTo>
                      <a:lnTo>
                        <a:pt x="650" y="28"/>
                      </a:lnTo>
                      <a:lnTo>
                        <a:pt x="684" y="44"/>
                      </a:lnTo>
                      <a:lnTo>
                        <a:pt x="718" y="58"/>
                      </a:lnTo>
                      <a:lnTo>
                        <a:pt x="749" y="78"/>
                      </a:lnTo>
                      <a:lnTo>
                        <a:pt x="789" y="119"/>
                      </a:lnTo>
                      <a:lnTo>
                        <a:pt x="803" y="143"/>
                      </a:lnTo>
                      <a:lnTo>
                        <a:pt x="847" y="139"/>
                      </a:lnTo>
                      <a:lnTo>
                        <a:pt x="913" y="149"/>
                      </a:lnTo>
                      <a:lnTo>
                        <a:pt x="948" y="169"/>
                      </a:lnTo>
                      <a:lnTo>
                        <a:pt x="1017" y="119"/>
                      </a:lnTo>
                      <a:lnTo>
                        <a:pt x="1012" y="89"/>
                      </a:lnTo>
                      <a:lnTo>
                        <a:pt x="1037" y="58"/>
                      </a:lnTo>
                      <a:lnTo>
                        <a:pt x="1062" y="48"/>
                      </a:lnTo>
                      <a:lnTo>
                        <a:pt x="1072" y="89"/>
                      </a:lnTo>
                      <a:lnTo>
                        <a:pt x="1077" y="143"/>
                      </a:lnTo>
                      <a:lnTo>
                        <a:pt x="1093" y="203"/>
                      </a:lnTo>
                      <a:lnTo>
                        <a:pt x="1093" y="248"/>
                      </a:lnTo>
                      <a:lnTo>
                        <a:pt x="1067" y="283"/>
                      </a:lnTo>
                      <a:lnTo>
                        <a:pt x="1097" y="293"/>
                      </a:lnTo>
                      <a:lnTo>
                        <a:pt x="1087" y="338"/>
                      </a:lnTo>
                      <a:lnTo>
                        <a:pt x="1077" y="392"/>
                      </a:lnTo>
                      <a:lnTo>
                        <a:pt x="1062" y="432"/>
                      </a:lnTo>
                      <a:lnTo>
                        <a:pt x="1042" y="467"/>
                      </a:lnTo>
                      <a:lnTo>
                        <a:pt x="1032" y="491"/>
                      </a:lnTo>
                      <a:lnTo>
                        <a:pt x="1037" y="527"/>
                      </a:lnTo>
                      <a:lnTo>
                        <a:pt x="1047" y="571"/>
                      </a:lnTo>
                      <a:lnTo>
                        <a:pt x="1037" y="601"/>
                      </a:lnTo>
                      <a:lnTo>
                        <a:pt x="1042" y="626"/>
                      </a:lnTo>
                      <a:lnTo>
                        <a:pt x="1052" y="646"/>
                      </a:lnTo>
                      <a:lnTo>
                        <a:pt x="1067" y="676"/>
                      </a:lnTo>
                      <a:lnTo>
                        <a:pt x="1108" y="722"/>
                      </a:lnTo>
                      <a:lnTo>
                        <a:pt x="1100" y="761"/>
                      </a:lnTo>
                      <a:lnTo>
                        <a:pt x="1083" y="836"/>
                      </a:lnTo>
                      <a:lnTo>
                        <a:pt x="1061" y="918"/>
                      </a:lnTo>
                      <a:lnTo>
                        <a:pt x="1041" y="978"/>
                      </a:lnTo>
                      <a:lnTo>
                        <a:pt x="1014" y="1044"/>
                      </a:lnTo>
                      <a:lnTo>
                        <a:pt x="978" y="1124"/>
                      </a:lnTo>
                      <a:lnTo>
                        <a:pt x="946" y="1186"/>
                      </a:lnTo>
                      <a:lnTo>
                        <a:pt x="909" y="1255"/>
                      </a:lnTo>
                      <a:lnTo>
                        <a:pt x="876" y="1305"/>
                      </a:lnTo>
                      <a:lnTo>
                        <a:pt x="840" y="1359"/>
                      </a:lnTo>
                      <a:lnTo>
                        <a:pt x="792" y="1421"/>
                      </a:lnTo>
                      <a:lnTo>
                        <a:pt x="750" y="1440"/>
                      </a:lnTo>
                      <a:lnTo>
                        <a:pt x="714" y="1430"/>
                      </a:lnTo>
                      <a:lnTo>
                        <a:pt x="694" y="1384"/>
                      </a:lnTo>
                      <a:lnTo>
                        <a:pt x="704" y="1374"/>
                      </a:lnTo>
                      <a:lnTo>
                        <a:pt x="714" y="1339"/>
                      </a:lnTo>
                      <a:lnTo>
                        <a:pt x="694" y="1319"/>
                      </a:lnTo>
                      <a:lnTo>
                        <a:pt x="694" y="1295"/>
                      </a:lnTo>
                      <a:lnTo>
                        <a:pt x="678" y="1275"/>
                      </a:lnTo>
                      <a:lnTo>
                        <a:pt x="678" y="1209"/>
                      </a:lnTo>
                      <a:lnTo>
                        <a:pt x="660" y="1165"/>
                      </a:lnTo>
                      <a:lnTo>
                        <a:pt x="650" y="1139"/>
                      </a:lnTo>
                      <a:lnTo>
                        <a:pt x="630" y="1114"/>
                      </a:lnTo>
                      <a:lnTo>
                        <a:pt x="599" y="1084"/>
                      </a:lnTo>
                      <a:lnTo>
                        <a:pt x="624" y="1040"/>
                      </a:lnTo>
                      <a:lnTo>
                        <a:pt x="630" y="1004"/>
                      </a:lnTo>
                      <a:lnTo>
                        <a:pt x="630" y="984"/>
                      </a:lnTo>
                      <a:lnTo>
                        <a:pt x="650" y="970"/>
                      </a:lnTo>
                      <a:lnTo>
                        <a:pt x="640" y="940"/>
                      </a:lnTo>
                      <a:lnTo>
                        <a:pt x="634" y="900"/>
                      </a:lnTo>
                      <a:lnTo>
                        <a:pt x="624" y="861"/>
                      </a:lnTo>
                      <a:lnTo>
                        <a:pt x="525" y="781"/>
                      </a:lnTo>
                      <a:lnTo>
                        <a:pt x="515" y="756"/>
                      </a:lnTo>
                      <a:lnTo>
                        <a:pt x="525" y="700"/>
                      </a:lnTo>
                      <a:lnTo>
                        <a:pt x="499" y="676"/>
                      </a:lnTo>
                      <a:lnTo>
                        <a:pt x="475" y="690"/>
                      </a:lnTo>
                      <a:lnTo>
                        <a:pt x="425" y="696"/>
                      </a:lnTo>
                      <a:lnTo>
                        <a:pt x="406" y="672"/>
                      </a:lnTo>
                      <a:lnTo>
                        <a:pt x="376" y="700"/>
                      </a:lnTo>
                      <a:lnTo>
                        <a:pt x="359" y="730"/>
                      </a:lnTo>
                      <a:lnTo>
                        <a:pt x="324" y="730"/>
                      </a:lnTo>
                      <a:lnTo>
                        <a:pt x="300" y="750"/>
                      </a:lnTo>
                      <a:lnTo>
                        <a:pt x="264" y="750"/>
                      </a:lnTo>
                      <a:lnTo>
                        <a:pt x="225" y="781"/>
                      </a:lnTo>
                      <a:lnTo>
                        <a:pt x="175" y="776"/>
                      </a:lnTo>
                      <a:lnTo>
                        <a:pt x="111" y="726"/>
                      </a:lnTo>
                      <a:lnTo>
                        <a:pt x="56" y="686"/>
                      </a:lnTo>
                      <a:lnTo>
                        <a:pt x="30" y="656"/>
                      </a:lnTo>
                      <a:lnTo>
                        <a:pt x="30" y="567"/>
                      </a:lnTo>
                      <a:lnTo>
                        <a:pt x="0" y="541"/>
                      </a:lnTo>
                      <a:lnTo>
                        <a:pt x="0" y="511"/>
                      </a:lnTo>
                      <a:lnTo>
                        <a:pt x="6" y="487"/>
                      </a:lnTo>
                      <a:lnTo>
                        <a:pt x="26" y="452"/>
                      </a:lnTo>
                      <a:lnTo>
                        <a:pt x="10" y="422"/>
                      </a:lnTo>
                      <a:lnTo>
                        <a:pt x="26" y="388"/>
                      </a:lnTo>
                      <a:lnTo>
                        <a:pt x="51" y="372"/>
                      </a:lnTo>
                      <a:lnTo>
                        <a:pt x="71" y="352"/>
                      </a:lnTo>
                      <a:lnTo>
                        <a:pt x="71" y="332"/>
                      </a:lnTo>
                      <a:lnTo>
                        <a:pt x="51" y="318"/>
                      </a:lnTo>
                      <a:lnTo>
                        <a:pt x="51" y="293"/>
                      </a:lnTo>
                      <a:lnTo>
                        <a:pt x="66" y="278"/>
                      </a:lnTo>
                      <a:lnTo>
                        <a:pt x="91" y="217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516" name="Group 40"/>
                <p:cNvGrpSpPr>
                  <a:grpSpLocks/>
                </p:cNvGrpSpPr>
                <p:nvPr/>
              </p:nvGrpSpPr>
              <p:grpSpPr bwMode="auto">
                <a:xfrm>
                  <a:off x="2494" y="2949"/>
                  <a:ext cx="63" cy="154"/>
                  <a:chOff x="2494" y="2949"/>
                  <a:chExt cx="63" cy="154"/>
                </a:xfrm>
              </p:grpSpPr>
              <p:sp>
                <p:nvSpPr>
                  <p:cNvPr id="274517" name="Freeform 38"/>
                  <p:cNvSpPr>
                    <a:spLocks/>
                  </p:cNvSpPr>
                  <p:nvPr/>
                </p:nvSpPr>
                <p:spPr bwMode="auto">
                  <a:xfrm>
                    <a:off x="2494" y="2949"/>
                    <a:ext cx="25" cy="43"/>
                  </a:xfrm>
                  <a:custGeom>
                    <a:avLst/>
                    <a:gdLst>
                      <a:gd name="T0" fmla="*/ 35 w 50"/>
                      <a:gd name="T1" fmla="*/ 0 h 85"/>
                      <a:gd name="T2" fmla="*/ 0 w 50"/>
                      <a:gd name="T3" fmla="*/ 24 h 85"/>
                      <a:gd name="T4" fmla="*/ 15 w 50"/>
                      <a:gd name="T5" fmla="*/ 59 h 85"/>
                      <a:gd name="T6" fmla="*/ 25 w 50"/>
                      <a:gd name="T7" fmla="*/ 85 h 85"/>
                      <a:gd name="T8" fmla="*/ 50 w 50"/>
                      <a:gd name="T9" fmla="*/ 64 h 85"/>
                      <a:gd name="T10" fmla="*/ 35 w 50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85"/>
                      <a:gd name="T20" fmla="*/ 50 w 50"/>
                      <a:gd name="T21" fmla="*/ 85 h 8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85">
                        <a:moveTo>
                          <a:pt x="35" y="0"/>
                        </a:moveTo>
                        <a:lnTo>
                          <a:pt x="0" y="24"/>
                        </a:lnTo>
                        <a:lnTo>
                          <a:pt x="15" y="59"/>
                        </a:lnTo>
                        <a:lnTo>
                          <a:pt x="25" y="85"/>
                        </a:lnTo>
                        <a:lnTo>
                          <a:pt x="50" y="64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18" name="Freeform 39"/>
                  <p:cNvSpPr>
                    <a:spLocks/>
                  </p:cNvSpPr>
                  <p:nvPr/>
                </p:nvSpPr>
                <p:spPr bwMode="auto">
                  <a:xfrm>
                    <a:off x="2537" y="3059"/>
                    <a:ext cx="20" cy="44"/>
                  </a:xfrm>
                  <a:custGeom>
                    <a:avLst/>
                    <a:gdLst>
                      <a:gd name="T0" fmla="*/ 26 w 40"/>
                      <a:gd name="T1" fmla="*/ 0 h 88"/>
                      <a:gd name="T2" fmla="*/ 0 w 40"/>
                      <a:gd name="T3" fmla="*/ 17 h 88"/>
                      <a:gd name="T4" fmla="*/ 6 w 40"/>
                      <a:gd name="T5" fmla="*/ 46 h 88"/>
                      <a:gd name="T6" fmla="*/ 10 w 40"/>
                      <a:gd name="T7" fmla="*/ 83 h 88"/>
                      <a:gd name="T8" fmla="*/ 40 w 40"/>
                      <a:gd name="T9" fmla="*/ 88 h 88"/>
                      <a:gd name="T10" fmla="*/ 40 w 40"/>
                      <a:gd name="T11" fmla="*/ 59 h 88"/>
                      <a:gd name="T12" fmla="*/ 26 w 40"/>
                      <a:gd name="T13" fmla="*/ 0 h 8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"/>
                      <a:gd name="T22" fmla="*/ 0 h 88"/>
                      <a:gd name="T23" fmla="*/ 40 w 40"/>
                      <a:gd name="T24" fmla="*/ 88 h 8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" h="88">
                        <a:moveTo>
                          <a:pt x="26" y="0"/>
                        </a:moveTo>
                        <a:lnTo>
                          <a:pt x="0" y="17"/>
                        </a:lnTo>
                        <a:lnTo>
                          <a:pt x="6" y="46"/>
                        </a:lnTo>
                        <a:lnTo>
                          <a:pt x="10" y="83"/>
                        </a:lnTo>
                        <a:lnTo>
                          <a:pt x="40" y="88"/>
                        </a:lnTo>
                        <a:lnTo>
                          <a:pt x="40" y="59"/>
                        </a:lnTo>
                        <a:lnTo>
                          <a:pt x="26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519" name="Freeform 41"/>
                <p:cNvSpPr>
                  <a:spLocks/>
                </p:cNvSpPr>
                <p:nvPr/>
              </p:nvSpPr>
              <p:spPr bwMode="auto">
                <a:xfrm>
                  <a:off x="1583" y="2118"/>
                  <a:ext cx="959" cy="680"/>
                </a:xfrm>
                <a:custGeom>
                  <a:avLst/>
                  <a:gdLst>
                    <a:gd name="T0" fmla="*/ 1005 w 1920"/>
                    <a:gd name="T1" fmla="*/ 1355 h 1360"/>
                    <a:gd name="T2" fmla="*/ 1064 w 1920"/>
                    <a:gd name="T3" fmla="*/ 1225 h 1360"/>
                    <a:gd name="T4" fmla="*/ 1108 w 1920"/>
                    <a:gd name="T5" fmla="*/ 1159 h 1360"/>
                    <a:gd name="T6" fmla="*/ 1252 w 1920"/>
                    <a:gd name="T7" fmla="*/ 1125 h 1360"/>
                    <a:gd name="T8" fmla="*/ 1153 w 1920"/>
                    <a:gd name="T9" fmla="*/ 1069 h 1360"/>
                    <a:gd name="T10" fmla="*/ 1283 w 1920"/>
                    <a:gd name="T11" fmla="*/ 1110 h 1360"/>
                    <a:gd name="T12" fmla="*/ 1303 w 1920"/>
                    <a:gd name="T13" fmla="*/ 1046 h 1360"/>
                    <a:gd name="T14" fmla="*/ 1359 w 1920"/>
                    <a:gd name="T15" fmla="*/ 1059 h 1360"/>
                    <a:gd name="T16" fmla="*/ 1429 w 1920"/>
                    <a:gd name="T17" fmla="*/ 1026 h 1360"/>
                    <a:gd name="T18" fmla="*/ 1494 w 1920"/>
                    <a:gd name="T19" fmla="*/ 1024 h 1360"/>
                    <a:gd name="T20" fmla="*/ 1524 w 1920"/>
                    <a:gd name="T21" fmla="*/ 1119 h 1360"/>
                    <a:gd name="T22" fmla="*/ 1676 w 1920"/>
                    <a:gd name="T23" fmla="*/ 1149 h 1360"/>
                    <a:gd name="T24" fmla="*/ 1808 w 1920"/>
                    <a:gd name="T25" fmla="*/ 1219 h 1360"/>
                    <a:gd name="T26" fmla="*/ 1915 w 1920"/>
                    <a:gd name="T27" fmla="*/ 1140 h 1360"/>
                    <a:gd name="T28" fmla="*/ 1908 w 1920"/>
                    <a:gd name="T29" fmla="*/ 921 h 1360"/>
                    <a:gd name="T30" fmla="*/ 1841 w 1920"/>
                    <a:gd name="T31" fmla="*/ 832 h 1360"/>
                    <a:gd name="T32" fmla="*/ 1788 w 1920"/>
                    <a:gd name="T33" fmla="*/ 897 h 1360"/>
                    <a:gd name="T34" fmla="*/ 1726 w 1920"/>
                    <a:gd name="T35" fmla="*/ 925 h 1360"/>
                    <a:gd name="T36" fmla="*/ 1680 w 1920"/>
                    <a:gd name="T37" fmla="*/ 888 h 1360"/>
                    <a:gd name="T38" fmla="*/ 1766 w 1920"/>
                    <a:gd name="T39" fmla="*/ 832 h 1360"/>
                    <a:gd name="T40" fmla="*/ 1762 w 1920"/>
                    <a:gd name="T41" fmla="*/ 636 h 1360"/>
                    <a:gd name="T42" fmla="*/ 1465 w 1920"/>
                    <a:gd name="T43" fmla="*/ 329 h 1360"/>
                    <a:gd name="T44" fmla="*/ 1130 w 1920"/>
                    <a:gd name="T45" fmla="*/ 129 h 1360"/>
                    <a:gd name="T46" fmla="*/ 601 w 1920"/>
                    <a:gd name="T47" fmla="*/ 1 h 1360"/>
                    <a:gd name="T48" fmla="*/ 279 w 1920"/>
                    <a:gd name="T49" fmla="*/ 37 h 1360"/>
                    <a:gd name="T50" fmla="*/ 141 w 1920"/>
                    <a:gd name="T51" fmla="*/ 127 h 1360"/>
                    <a:gd name="T52" fmla="*/ 49 w 1920"/>
                    <a:gd name="T53" fmla="*/ 72 h 1360"/>
                    <a:gd name="T54" fmla="*/ 32 w 1920"/>
                    <a:gd name="T55" fmla="*/ 193 h 1360"/>
                    <a:gd name="T56" fmla="*/ 23 w 1920"/>
                    <a:gd name="T57" fmla="*/ 327 h 1360"/>
                    <a:gd name="T58" fmla="*/ 122 w 1920"/>
                    <a:gd name="T59" fmla="*/ 328 h 1360"/>
                    <a:gd name="T60" fmla="*/ 257 w 1920"/>
                    <a:gd name="T61" fmla="*/ 252 h 1360"/>
                    <a:gd name="T62" fmla="*/ 382 w 1920"/>
                    <a:gd name="T63" fmla="*/ 256 h 1360"/>
                    <a:gd name="T64" fmla="*/ 498 w 1920"/>
                    <a:gd name="T65" fmla="*/ 255 h 1360"/>
                    <a:gd name="T66" fmla="*/ 612 w 1920"/>
                    <a:gd name="T67" fmla="*/ 286 h 1360"/>
                    <a:gd name="T68" fmla="*/ 608 w 1920"/>
                    <a:gd name="T69" fmla="*/ 365 h 1360"/>
                    <a:gd name="T70" fmla="*/ 789 w 1920"/>
                    <a:gd name="T71" fmla="*/ 358 h 1360"/>
                    <a:gd name="T72" fmla="*/ 859 w 1920"/>
                    <a:gd name="T73" fmla="*/ 374 h 1360"/>
                    <a:gd name="T74" fmla="*/ 839 w 1920"/>
                    <a:gd name="T75" fmla="*/ 420 h 1360"/>
                    <a:gd name="T76" fmla="*/ 869 w 1920"/>
                    <a:gd name="T77" fmla="*/ 497 h 1360"/>
                    <a:gd name="T78" fmla="*/ 919 w 1920"/>
                    <a:gd name="T79" fmla="*/ 595 h 1360"/>
                    <a:gd name="T80" fmla="*/ 929 w 1920"/>
                    <a:gd name="T81" fmla="*/ 666 h 1360"/>
                    <a:gd name="T82" fmla="*/ 899 w 1920"/>
                    <a:gd name="T83" fmla="*/ 626 h 1360"/>
                    <a:gd name="T84" fmla="*/ 829 w 1920"/>
                    <a:gd name="T85" fmla="*/ 695 h 1360"/>
                    <a:gd name="T86" fmla="*/ 860 w 1920"/>
                    <a:gd name="T87" fmla="*/ 802 h 1360"/>
                    <a:gd name="T88" fmla="*/ 905 w 1920"/>
                    <a:gd name="T89" fmla="*/ 930 h 1360"/>
                    <a:gd name="T90" fmla="*/ 998 w 1920"/>
                    <a:gd name="T91" fmla="*/ 921 h 1360"/>
                    <a:gd name="T92" fmla="*/ 961 w 1920"/>
                    <a:gd name="T93" fmla="*/ 825 h 1360"/>
                    <a:gd name="T94" fmla="*/ 921 w 1920"/>
                    <a:gd name="T95" fmla="*/ 735 h 1360"/>
                    <a:gd name="T96" fmla="*/ 989 w 1920"/>
                    <a:gd name="T97" fmla="*/ 797 h 1360"/>
                    <a:gd name="T98" fmla="*/ 1024 w 1920"/>
                    <a:gd name="T99" fmla="*/ 802 h 1360"/>
                    <a:gd name="T100" fmla="*/ 1060 w 1920"/>
                    <a:gd name="T101" fmla="*/ 880 h 1360"/>
                    <a:gd name="T102" fmla="*/ 1014 w 1920"/>
                    <a:gd name="T103" fmla="*/ 967 h 1360"/>
                    <a:gd name="T104" fmla="*/ 954 w 1920"/>
                    <a:gd name="T105" fmla="*/ 936 h 1360"/>
                    <a:gd name="T106" fmla="*/ 985 w 1920"/>
                    <a:gd name="T107" fmla="*/ 991 h 1360"/>
                    <a:gd name="T108" fmla="*/ 954 w 1920"/>
                    <a:gd name="T109" fmla="*/ 1126 h 1360"/>
                    <a:gd name="T110" fmla="*/ 999 w 1920"/>
                    <a:gd name="T111" fmla="*/ 1201 h 136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920"/>
                    <a:gd name="T169" fmla="*/ 0 h 1360"/>
                    <a:gd name="T170" fmla="*/ 1920 w 1920"/>
                    <a:gd name="T171" fmla="*/ 1360 h 136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920" h="1360">
                      <a:moveTo>
                        <a:pt x="934" y="1265"/>
                      </a:moveTo>
                      <a:lnTo>
                        <a:pt x="961" y="1304"/>
                      </a:lnTo>
                      <a:lnTo>
                        <a:pt x="951" y="1325"/>
                      </a:lnTo>
                      <a:lnTo>
                        <a:pt x="964" y="1342"/>
                      </a:lnTo>
                      <a:lnTo>
                        <a:pt x="979" y="1360"/>
                      </a:lnTo>
                      <a:lnTo>
                        <a:pt x="1005" y="1355"/>
                      </a:lnTo>
                      <a:lnTo>
                        <a:pt x="1030" y="1325"/>
                      </a:lnTo>
                      <a:lnTo>
                        <a:pt x="1060" y="1305"/>
                      </a:lnTo>
                      <a:lnTo>
                        <a:pt x="1074" y="1288"/>
                      </a:lnTo>
                      <a:lnTo>
                        <a:pt x="1068" y="1268"/>
                      </a:lnTo>
                      <a:lnTo>
                        <a:pt x="1064" y="1248"/>
                      </a:lnTo>
                      <a:lnTo>
                        <a:pt x="1064" y="1225"/>
                      </a:lnTo>
                      <a:lnTo>
                        <a:pt x="1080" y="1215"/>
                      </a:lnTo>
                      <a:lnTo>
                        <a:pt x="1080" y="1193"/>
                      </a:lnTo>
                      <a:lnTo>
                        <a:pt x="1074" y="1181"/>
                      </a:lnTo>
                      <a:lnTo>
                        <a:pt x="1084" y="1169"/>
                      </a:lnTo>
                      <a:lnTo>
                        <a:pt x="1103" y="1171"/>
                      </a:lnTo>
                      <a:lnTo>
                        <a:pt x="1108" y="1159"/>
                      </a:lnTo>
                      <a:lnTo>
                        <a:pt x="1108" y="1143"/>
                      </a:lnTo>
                      <a:lnTo>
                        <a:pt x="1114" y="1130"/>
                      </a:lnTo>
                      <a:lnTo>
                        <a:pt x="1157" y="1136"/>
                      </a:lnTo>
                      <a:lnTo>
                        <a:pt x="1173" y="1149"/>
                      </a:lnTo>
                      <a:lnTo>
                        <a:pt x="1249" y="1140"/>
                      </a:lnTo>
                      <a:lnTo>
                        <a:pt x="1252" y="1125"/>
                      </a:lnTo>
                      <a:lnTo>
                        <a:pt x="1229" y="1106"/>
                      </a:lnTo>
                      <a:lnTo>
                        <a:pt x="1177" y="1109"/>
                      </a:lnTo>
                      <a:lnTo>
                        <a:pt x="1153" y="1106"/>
                      </a:lnTo>
                      <a:lnTo>
                        <a:pt x="1144" y="1096"/>
                      </a:lnTo>
                      <a:lnTo>
                        <a:pt x="1144" y="1079"/>
                      </a:lnTo>
                      <a:lnTo>
                        <a:pt x="1153" y="1069"/>
                      </a:lnTo>
                      <a:lnTo>
                        <a:pt x="1173" y="1085"/>
                      </a:lnTo>
                      <a:lnTo>
                        <a:pt x="1203" y="1085"/>
                      </a:lnTo>
                      <a:lnTo>
                        <a:pt x="1222" y="1086"/>
                      </a:lnTo>
                      <a:lnTo>
                        <a:pt x="1242" y="1086"/>
                      </a:lnTo>
                      <a:lnTo>
                        <a:pt x="1257" y="1099"/>
                      </a:lnTo>
                      <a:lnTo>
                        <a:pt x="1283" y="1110"/>
                      </a:lnTo>
                      <a:lnTo>
                        <a:pt x="1305" y="1115"/>
                      </a:lnTo>
                      <a:lnTo>
                        <a:pt x="1305" y="1095"/>
                      </a:lnTo>
                      <a:lnTo>
                        <a:pt x="1320" y="1086"/>
                      </a:lnTo>
                      <a:lnTo>
                        <a:pt x="1313" y="1072"/>
                      </a:lnTo>
                      <a:lnTo>
                        <a:pt x="1300" y="1059"/>
                      </a:lnTo>
                      <a:lnTo>
                        <a:pt x="1303" y="1046"/>
                      </a:lnTo>
                      <a:lnTo>
                        <a:pt x="1310" y="1034"/>
                      </a:lnTo>
                      <a:lnTo>
                        <a:pt x="1328" y="1011"/>
                      </a:lnTo>
                      <a:lnTo>
                        <a:pt x="1338" y="1026"/>
                      </a:lnTo>
                      <a:lnTo>
                        <a:pt x="1329" y="1046"/>
                      </a:lnTo>
                      <a:lnTo>
                        <a:pt x="1343" y="1054"/>
                      </a:lnTo>
                      <a:lnTo>
                        <a:pt x="1359" y="1059"/>
                      </a:lnTo>
                      <a:lnTo>
                        <a:pt x="1374" y="1069"/>
                      </a:lnTo>
                      <a:lnTo>
                        <a:pt x="1395" y="1069"/>
                      </a:lnTo>
                      <a:lnTo>
                        <a:pt x="1414" y="1064"/>
                      </a:lnTo>
                      <a:lnTo>
                        <a:pt x="1419" y="1052"/>
                      </a:lnTo>
                      <a:lnTo>
                        <a:pt x="1419" y="1036"/>
                      </a:lnTo>
                      <a:lnTo>
                        <a:pt x="1429" y="1026"/>
                      </a:lnTo>
                      <a:lnTo>
                        <a:pt x="1449" y="1014"/>
                      </a:lnTo>
                      <a:lnTo>
                        <a:pt x="1458" y="1004"/>
                      </a:lnTo>
                      <a:lnTo>
                        <a:pt x="1454" y="990"/>
                      </a:lnTo>
                      <a:lnTo>
                        <a:pt x="1461" y="976"/>
                      </a:lnTo>
                      <a:lnTo>
                        <a:pt x="1482" y="1004"/>
                      </a:lnTo>
                      <a:lnTo>
                        <a:pt x="1494" y="1024"/>
                      </a:lnTo>
                      <a:lnTo>
                        <a:pt x="1498" y="1033"/>
                      </a:lnTo>
                      <a:lnTo>
                        <a:pt x="1508" y="1052"/>
                      </a:lnTo>
                      <a:lnTo>
                        <a:pt x="1517" y="1066"/>
                      </a:lnTo>
                      <a:lnTo>
                        <a:pt x="1515" y="1085"/>
                      </a:lnTo>
                      <a:lnTo>
                        <a:pt x="1514" y="1100"/>
                      </a:lnTo>
                      <a:lnTo>
                        <a:pt x="1524" y="1119"/>
                      </a:lnTo>
                      <a:lnTo>
                        <a:pt x="1543" y="1130"/>
                      </a:lnTo>
                      <a:lnTo>
                        <a:pt x="1561" y="1130"/>
                      </a:lnTo>
                      <a:lnTo>
                        <a:pt x="1583" y="1126"/>
                      </a:lnTo>
                      <a:lnTo>
                        <a:pt x="1617" y="1130"/>
                      </a:lnTo>
                      <a:lnTo>
                        <a:pt x="1656" y="1153"/>
                      </a:lnTo>
                      <a:lnTo>
                        <a:pt x="1676" y="1149"/>
                      </a:lnTo>
                      <a:lnTo>
                        <a:pt x="1692" y="1168"/>
                      </a:lnTo>
                      <a:lnTo>
                        <a:pt x="1706" y="1181"/>
                      </a:lnTo>
                      <a:lnTo>
                        <a:pt x="1738" y="1193"/>
                      </a:lnTo>
                      <a:lnTo>
                        <a:pt x="1758" y="1192"/>
                      </a:lnTo>
                      <a:lnTo>
                        <a:pt x="1782" y="1199"/>
                      </a:lnTo>
                      <a:lnTo>
                        <a:pt x="1808" y="1219"/>
                      </a:lnTo>
                      <a:lnTo>
                        <a:pt x="1842" y="1254"/>
                      </a:lnTo>
                      <a:lnTo>
                        <a:pt x="1871" y="1277"/>
                      </a:lnTo>
                      <a:lnTo>
                        <a:pt x="1887" y="1246"/>
                      </a:lnTo>
                      <a:lnTo>
                        <a:pt x="1894" y="1221"/>
                      </a:lnTo>
                      <a:lnTo>
                        <a:pt x="1908" y="1188"/>
                      </a:lnTo>
                      <a:lnTo>
                        <a:pt x="1915" y="1140"/>
                      </a:lnTo>
                      <a:lnTo>
                        <a:pt x="1920" y="1089"/>
                      </a:lnTo>
                      <a:lnTo>
                        <a:pt x="1912" y="1080"/>
                      </a:lnTo>
                      <a:lnTo>
                        <a:pt x="1918" y="1020"/>
                      </a:lnTo>
                      <a:lnTo>
                        <a:pt x="1917" y="981"/>
                      </a:lnTo>
                      <a:lnTo>
                        <a:pt x="1908" y="957"/>
                      </a:lnTo>
                      <a:lnTo>
                        <a:pt x="1908" y="921"/>
                      </a:lnTo>
                      <a:lnTo>
                        <a:pt x="1892" y="905"/>
                      </a:lnTo>
                      <a:lnTo>
                        <a:pt x="1884" y="890"/>
                      </a:lnTo>
                      <a:lnTo>
                        <a:pt x="1874" y="865"/>
                      </a:lnTo>
                      <a:lnTo>
                        <a:pt x="1874" y="848"/>
                      </a:lnTo>
                      <a:lnTo>
                        <a:pt x="1862" y="832"/>
                      </a:lnTo>
                      <a:lnTo>
                        <a:pt x="1841" y="832"/>
                      </a:lnTo>
                      <a:lnTo>
                        <a:pt x="1824" y="832"/>
                      </a:lnTo>
                      <a:lnTo>
                        <a:pt x="1815" y="850"/>
                      </a:lnTo>
                      <a:lnTo>
                        <a:pt x="1801" y="852"/>
                      </a:lnTo>
                      <a:lnTo>
                        <a:pt x="1781" y="852"/>
                      </a:lnTo>
                      <a:lnTo>
                        <a:pt x="1781" y="880"/>
                      </a:lnTo>
                      <a:lnTo>
                        <a:pt x="1788" y="897"/>
                      </a:lnTo>
                      <a:lnTo>
                        <a:pt x="1783" y="913"/>
                      </a:lnTo>
                      <a:lnTo>
                        <a:pt x="1779" y="931"/>
                      </a:lnTo>
                      <a:lnTo>
                        <a:pt x="1762" y="937"/>
                      </a:lnTo>
                      <a:lnTo>
                        <a:pt x="1748" y="936"/>
                      </a:lnTo>
                      <a:lnTo>
                        <a:pt x="1736" y="930"/>
                      </a:lnTo>
                      <a:lnTo>
                        <a:pt x="1726" y="925"/>
                      </a:lnTo>
                      <a:lnTo>
                        <a:pt x="1716" y="925"/>
                      </a:lnTo>
                      <a:lnTo>
                        <a:pt x="1702" y="923"/>
                      </a:lnTo>
                      <a:lnTo>
                        <a:pt x="1686" y="921"/>
                      </a:lnTo>
                      <a:lnTo>
                        <a:pt x="1672" y="920"/>
                      </a:lnTo>
                      <a:lnTo>
                        <a:pt x="1662" y="901"/>
                      </a:lnTo>
                      <a:lnTo>
                        <a:pt x="1680" y="888"/>
                      </a:lnTo>
                      <a:lnTo>
                        <a:pt x="1692" y="887"/>
                      </a:lnTo>
                      <a:lnTo>
                        <a:pt x="1699" y="891"/>
                      </a:lnTo>
                      <a:lnTo>
                        <a:pt x="1712" y="890"/>
                      </a:lnTo>
                      <a:lnTo>
                        <a:pt x="1738" y="877"/>
                      </a:lnTo>
                      <a:lnTo>
                        <a:pt x="1749" y="855"/>
                      </a:lnTo>
                      <a:lnTo>
                        <a:pt x="1766" y="832"/>
                      </a:lnTo>
                      <a:lnTo>
                        <a:pt x="1781" y="811"/>
                      </a:lnTo>
                      <a:lnTo>
                        <a:pt x="1791" y="795"/>
                      </a:lnTo>
                      <a:lnTo>
                        <a:pt x="1806" y="779"/>
                      </a:lnTo>
                      <a:lnTo>
                        <a:pt x="1808" y="759"/>
                      </a:lnTo>
                      <a:lnTo>
                        <a:pt x="1821" y="718"/>
                      </a:lnTo>
                      <a:lnTo>
                        <a:pt x="1762" y="636"/>
                      </a:lnTo>
                      <a:lnTo>
                        <a:pt x="1706" y="562"/>
                      </a:lnTo>
                      <a:lnTo>
                        <a:pt x="1650" y="499"/>
                      </a:lnTo>
                      <a:lnTo>
                        <a:pt x="1593" y="443"/>
                      </a:lnTo>
                      <a:lnTo>
                        <a:pt x="1550" y="401"/>
                      </a:lnTo>
                      <a:lnTo>
                        <a:pt x="1514" y="368"/>
                      </a:lnTo>
                      <a:lnTo>
                        <a:pt x="1465" y="329"/>
                      </a:lnTo>
                      <a:lnTo>
                        <a:pt x="1417" y="292"/>
                      </a:lnTo>
                      <a:lnTo>
                        <a:pt x="1353" y="246"/>
                      </a:lnTo>
                      <a:lnTo>
                        <a:pt x="1300" y="212"/>
                      </a:lnTo>
                      <a:lnTo>
                        <a:pt x="1249" y="185"/>
                      </a:lnTo>
                      <a:lnTo>
                        <a:pt x="1194" y="159"/>
                      </a:lnTo>
                      <a:lnTo>
                        <a:pt x="1130" y="129"/>
                      </a:lnTo>
                      <a:lnTo>
                        <a:pt x="1038" y="92"/>
                      </a:lnTo>
                      <a:lnTo>
                        <a:pt x="941" y="59"/>
                      </a:lnTo>
                      <a:lnTo>
                        <a:pt x="856" y="37"/>
                      </a:lnTo>
                      <a:lnTo>
                        <a:pt x="794" y="26"/>
                      </a:lnTo>
                      <a:lnTo>
                        <a:pt x="707" y="11"/>
                      </a:lnTo>
                      <a:lnTo>
                        <a:pt x="601" y="1"/>
                      </a:lnTo>
                      <a:lnTo>
                        <a:pt x="462" y="0"/>
                      </a:lnTo>
                      <a:lnTo>
                        <a:pt x="353" y="7"/>
                      </a:lnTo>
                      <a:lnTo>
                        <a:pt x="343" y="26"/>
                      </a:lnTo>
                      <a:lnTo>
                        <a:pt x="322" y="31"/>
                      </a:lnTo>
                      <a:lnTo>
                        <a:pt x="307" y="37"/>
                      </a:lnTo>
                      <a:lnTo>
                        <a:pt x="279" y="37"/>
                      </a:lnTo>
                      <a:lnTo>
                        <a:pt x="250" y="49"/>
                      </a:lnTo>
                      <a:lnTo>
                        <a:pt x="214" y="53"/>
                      </a:lnTo>
                      <a:lnTo>
                        <a:pt x="190" y="80"/>
                      </a:lnTo>
                      <a:lnTo>
                        <a:pt x="185" y="102"/>
                      </a:lnTo>
                      <a:lnTo>
                        <a:pt x="165" y="129"/>
                      </a:lnTo>
                      <a:lnTo>
                        <a:pt x="141" y="127"/>
                      </a:lnTo>
                      <a:lnTo>
                        <a:pt x="118" y="150"/>
                      </a:lnTo>
                      <a:lnTo>
                        <a:pt x="118" y="119"/>
                      </a:lnTo>
                      <a:lnTo>
                        <a:pt x="138" y="69"/>
                      </a:lnTo>
                      <a:lnTo>
                        <a:pt x="141" y="46"/>
                      </a:lnTo>
                      <a:lnTo>
                        <a:pt x="89" y="60"/>
                      </a:lnTo>
                      <a:lnTo>
                        <a:pt x="49" y="72"/>
                      </a:lnTo>
                      <a:lnTo>
                        <a:pt x="52" y="90"/>
                      </a:lnTo>
                      <a:lnTo>
                        <a:pt x="84" y="113"/>
                      </a:lnTo>
                      <a:lnTo>
                        <a:pt x="79" y="129"/>
                      </a:lnTo>
                      <a:lnTo>
                        <a:pt x="74" y="152"/>
                      </a:lnTo>
                      <a:lnTo>
                        <a:pt x="56" y="172"/>
                      </a:lnTo>
                      <a:lnTo>
                        <a:pt x="32" y="193"/>
                      </a:lnTo>
                      <a:lnTo>
                        <a:pt x="29" y="225"/>
                      </a:lnTo>
                      <a:lnTo>
                        <a:pt x="18" y="255"/>
                      </a:lnTo>
                      <a:lnTo>
                        <a:pt x="21" y="278"/>
                      </a:lnTo>
                      <a:lnTo>
                        <a:pt x="52" y="275"/>
                      </a:lnTo>
                      <a:lnTo>
                        <a:pt x="49" y="312"/>
                      </a:lnTo>
                      <a:lnTo>
                        <a:pt x="23" y="327"/>
                      </a:lnTo>
                      <a:lnTo>
                        <a:pt x="0" y="350"/>
                      </a:lnTo>
                      <a:lnTo>
                        <a:pt x="28" y="375"/>
                      </a:lnTo>
                      <a:lnTo>
                        <a:pt x="58" y="347"/>
                      </a:lnTo>
                      <a:lnTo>
                        <a:pt x="74" y="344"/>
                      </a:lnTo>
                      <a:lnTo>
                        <a:pt x="101" y="338"/>
                      </a:lnTo>
                      <a:lnTo>
                        <a:pt x="122" y="328"/>
                      </a:lnTo>
                      <a:lnTo>
                        <a:pt x="141" y="327"/>
                      </a:lnTo>
                      <a:lnTo>
                        <a:pt x="165" y="305"/>
                      </a:lnTo>
                      <a:lnTo>
                        <a:pt x="187" y="274"/>
                      </a:lnTo>
                      <a:lnTo>
                        <a:pt x="208" y="268"/>
                      </a:lnTo>
                      <a:lnTo>
                        <a:pt x="228" y="258"/>
                      </a:lnTo>
                      <a:lnTo>
                        <a:pt x="257" y="252"/>
                      </a:lnTo>
                      <a:lnTo>
                        <a:pt x="267" y="258"/>
                      </a:lnTo>
                      <a:lnTo>
                        <a:pt x="286" y="255"/>
                      </a:lnTo>
                      <a:lnTo>
                        <a:pt x="300" y="249"/>
                      </a:lnTo>
                      <a:lnTo>
                        <a:pt x="334" y="248"/>
                      </a:lnTo>
                      <a:lnTo>
                        <a:pt x="346" y="254"/>
                      </a:lnTo>
                      <a:lnTo>
                        <a:pt x="382" y="256"/>
                      </a:lnTo>
                      <a:lnTo>
                        <a:pt x="406" y="249"/>
                      </a:lnTo>
                      <a:lnTo>
                        <a:pt x="426" y="229"/>
                      </a:lnTo>
                      <a:lnTo>
                        <a:pt x="458" y="233"/>
                      </a:lnTo>
                      <a:lnTo>
                        <a:pt x="485" y="229"/>
                      </a:lnTo>
                      <a:lnTo>
                        <a:pt x="501" y="229"/>
                      </a:lnTo>
                      <a:lnTo>
                        <a:pt x="498" y="255"/>
                      </a:lnTo>
                      <a:lnTo>
                        <a:pt x="508" y="264"/>
                      </a:lnTo>
                      <a:lnTo>
                        <a:pt x="525" y="274"/>
                      </a:lnTo>
                      <a:lnTo>
                        <a:pt x="544" y="261"/>
                      </a:lnTo>
                      <a:lnTo>
                        <a:pt x="565" y="269"/>
                      </a:lnTo>
                      <a:lnTo>
                        <a:pt x="587" y="281"/>
                      </a:lnTo>
                      <a:lnTo>
                        <a:pt x="612" y="286"/>
                      </a:lnTo>
                      <a:lnTo>
                        <a:pt x="654" y="292"/>
                      </a:lnTo>
                      <a:lnTo>
                        <a:pt x="605" y="299"/>
                      </a:lnTo>
                      <a:lnTo>
                        <a:pt x="587" y="305"/>
                      </a:lnTo>
                      <a:lnTo>
                        <a:pt x="578" y="315"/>
                      </a:lnTo>
                      <a:lnTo>
                        <a:pt x="594" y="348"/>
                      </a:lnTo>
                      <a:lnTo>
                        <a:pt x="608" y="365"/>
                      </a:lnTo>
                      <a:lnTo>
                        <a:pt x="641" y="361"/>
                      </a:lnTo>
                      <a:lnTo>
                        <a:pt x="665" y="368"/>
                      </a:lnTo>
                      <a:lnTo>
                        <a:pt x="694" y="381"/>
                      </a:lnTo>
                      <a:lnTo>
                        <a:pt x="726" y="382"/>
                      </a:lnTo>
                      <a:lnTo>
                        <a:pt x="744" y="385"/>
                      </a:lnTo>
                      <a:lnTo>
                        <a:pt x="789" y="358"/>
                      </a:lnTo>
                      <a:lnTo>
                        <a:pt x="799" y="360"/>
                      </a:lnTo>
                      <a:lnTo>
                        <a:pt x="776" y="382"/>
                      </a:lnTo>
                      <a:lnTo>
                        <a:pt x="802" y="413"/>
                      </a:lnTo>
                      <a:lnTo>
                        <a:pt x="850" y="401"/>
                      </a:lnTo>
                      <a:lnTo>
                        <a:pt x="859" y="395"/>
                      </a:lnTo>
                      <a:lnTo>
                        <a:pt x="859" y="374"/>
                      </a:lnTo>
                      <a:lnTo>
                        <a:pt x="878" y="382"/>
                      </a:lnTo>
                      <a:lnTo>
                        <a:pt x="911" y="407"/>
                      </a:lnTo>
                      <a:lnTo>
                        <a:pt x="878" y="403"/>
                      </a:lnTo>
                      <a:lnTo>
                        <a:pt x="869" y="410"/>
                      </a:lnTo>
                      <a:lnTo>
                        <a:pt x="856" y="414"/>
                      </a:lnTo>
                      <a:lnTo>
                        <a:pt x="839" y="420"/>
                      </a:lnTo>
                      <a:lnTo>
                        <a:pt x="820" y="421"/>
                      </a:lnTo>
                      <a:lnTo>
                        <a:pt x="799" y="437"/>
                      </a:lnTo>
                      <a:lnTo>
                        <a:pt x="820" y="447"/>
                      </a:lnTo>
                      <a:lnTo>
                        <a:pt x="882" y="446"/>
                      </a:lnTo>
                      <a:lnTo>
                        <a:pt x="876" y="468"/>
                      </a:lnTo>
                      <a:lnTo>
                        <a:pt x="869" y="497"/>
                      </a:lnTo>
                      <a:lnTo>
                        <a:pt x="888" y="500"/>
                      </a:lnTo>
                      <a:lnTo>
                        <a:pt x="902" y="511"/>
                      </a:lnTo>
                      <a:lnTo>
                        <a:pt x="909" y="543"/>
                      </a:lnTo>
                      <a:lnTo>
                        <a:pt x="921" y="557"/>
                      </a:lnTo>
                      <a:lnTo>
                        <a:pt x="919" y="573"/>
                      </a:lnTo>
                      <a:lnTo>
                        <a:pt x="919" y="595"/>
                      </a:lnTo>
                      <a:lnTo>
                        <a:pt x="978" y="646"/>
                      </a:lnTo>
                      <a:lnTo>
                        <a:pt x="974" y="666"/>
                      </a:lnTo>
                      <a:lnTo>
                        <a:pt x="965" y="675"/>
                      </a:lnTo>
                      <a:lnTo>
                        <a:pt x="954" y="669"/>
                      </a:lnTo>
                      <a:lnTo>
                        <a:pt x="941" y="665"/>
                      </a:lnTo>
                      <a:lnTo>
                        <a:pt x="929" y="666"/>
                      </a:lnTo>
                      <a:lnTo>
                        <a:pt x="923" y="666"/>
                      </a:lnTo>
                      <a:lnTo>
                        <a:pt x="945" y="642"/>
                      </a:lnTo>
                      <a:lnTo>
                        <a:pt x="941" y="626"/>
                      </a:lnTo>
                      <a:lnTo>
                        <a:pt x="921" y="620"/>
                      </a:lnTo>
                      <a:lnTo>
                        <a:pt x="911" y="622"/>
                      </a:lnTo>
                      <a:lnTo>
                        <a:pt x="899" y="626"/>
                      </a:lnTo>
                      <a:lnTo>
                        <a:pt x="879" y="636"/>
                      </a:lnTo>
                      <a:lnTo>
                        <a:pt x="869" y="646"/>
                      </a:lnTo>
                      <a:lnTo>
                        <a:pt x="845" y="649"/>
                      </a:lnTo>
                      <a:lnTo>
                        <a:pt x="826" y="649"/>
                      </a:lnTo>
                      <a:lnTo>
                        <a:pt x="829" y="669"/>
                      </a:lnTo>
                      <a:lnTo>
                        <a:pt x="829" y="695"/>
                      </a:lnTo>
                      <a:lnTo>
                        <a:pt x="826" y="719"/>
                      </a:lnTo>
                      <a:lnTo>
                        <a:pt x="830" y="741"/>
                      </a:lnTo>
                      <a:lnTo>
                        <a:pt x="839" y="759"/>
                      </a:lnTo>
                      <a:lnTo>
                        <a:pt x="836" y="776"/>
                      </a:lnTo>
                      <a:lnTo>
                        <a:pt x="846" y="791"/>
                      </a:lnTo>
                      <a:lnTo>
                        <a:pt x="860" y="802"/>
                      </a:lnTo>
                      <a:lnTo>
                        <a:pt x="859" y="817"/>
                      </a:lnTo>
                      <a:lnTo>
                        <a:pt x="876" y="825"/>
                      </a:lnTo>
                      <a:lnTo>
                        <a:pt x="866" y="850"/>
                      </a:lnTo>
                      <a:lnTo>
                        <a:pt x="869" y="877"/>
                      </a:lnTo>
                      <a:lnTo>
                        <a:pt x="880" y="897"/>
                      </a:lnTo>
                      <a:lnTo>
                        <a:pt x="905" y="930"/>
                      </a:lnTo>
                      <a:lnTo>
                        <a:pt x="915" y="930"/>
                      </a:lnTo>
                      <a:lnTo>
                        <a:pt x="929" y="936"/>
                      </a:lnTo>
                      <a:lnTo>
                        <a:pt x="951" y="911"/>
                      </a:lnTo>
                      <a:lnTo>
                        <a:pt x="965" y="900"/>
                      </a:lnTo>
                      <a:lnTo>
                        <a:pt x="984" y="917"/>
                      </a:lnTo>
                      <a:lnTo>
                        <a:pt x="998" y="921"/>
                      </a:lnTo>
                      <a:lnTo>
                        <a:pt x="1018" y="915"/>
                      </a:lnTo>
                      <a:lnTo>
                        <a:pt x="1020" y="895"/>
                      </a:lnTo>
                      <a:lnTo>
                        <a:pt x="999" y="872"/>
                      </a:lnTo>
                      <a:lnTo>
                        <a:pt x="984" y="857"/>
                      </a:lnTo>
                      <a:lnTo>
                        <a:pt x="979" y="841"/>
                      </a:lnTo>
                      <a:lnTo>
                        <a:pt x="961" y="825"/>
                      </a:lnTo>
                      <a:lnTo>
                        <a:pt x="945" y="822"/>
                      </a:lnTo>
                      <a:lnTo>
                        <a:pt x="939" y="797"/>
                      </a:lnTo>
                      <a:lnTo>
                        <a:pt x="929" y="781"/>
                      </a:lnTo>
                      <a:lnTo>
                        <a:pt x="919" y="769"/>
                      </a:lnTo>
                      <a:lnTo>
                        <a:pt x="915" y="739"/>
                      </a:lnTo>
                      <a:lnTo>
                        <a:pt x="921" y="735"/>
                      </a:lnTo>
                      <a:lnTo>
                        <a:pt x="939" y="754"/>
                      </a:lnTo>
                      <a:lnTo>
                        <a:pt x="941" y="769"/>
                      </a:lnTo>
                      <a:lnTo>
                        <a:pt x="954" y="787"/>
                      </a:lnTo>
                      <a:lnTo>
                        <a:pt x="968" y="801"/>
                      </a:lnTo>
                      <a:lnTo>
                        <a:pt x="978" y="811"/>
                      </a:lnTo>
                      <a:lnTo>
                        <a:pt x="989" y="797"/>
                      </a:lnTo>
                      <a:lnTo>
                        <a:pt x="998" y="791"/>
                      </a:lnTo>
                      <a:lnTo>
                        <a:pt x="1009" y="787"/>
                      </a:lnTo>
                      <a:lnTo>
                        <a:pt x="1014" y="774"/>
                      </a:lnTo>
                      <a:lnTo>
                        <a:pt x="1028" y="769"/>
                      </a:lnTo>
                      <a:lnTo>
                        <a:pt x="1018" y="787"/>
                      </a:lnTo>
                      <a:lnTo>
                        <a:pt x="1024" y="802"/>
                      </a:lnTo>
                      <a:lnTo>
                        <a:pt x="1040" y="811"/>
                      </a:lnTo>
                      <a:lnTo>
                        <a:pt x="1038" y="825"/>
                      </a:lnTo>
                      <a:lnTo>
                        <a:pt x="1024" y="841"/>
                      </a:lnTo>
                      <a:lnTo>
                        <a:pt x="1030" y="855"/>
                      </a:lnTo>
                      <a:lnTo>
                        <a:pt x="1048" y="865"/>
                      </a:lnTo>
                      <a:lnTo>
                        <a:pt x="1060" y="880"/>
                      </a:lnTo>
                      <a:lnTo>
                        <a:pt x="1048" y="897"/>
                      </a:lnTo>
                      <a:lnTo>
                        <a:pt x="1038" y="915"/>
                      </a:lnTo>
                      <a:lnTo>
                        <a:pt x="1040" y="927"/>
                      </a:lnTo>
                      <a:lnTo>
                        <a:pt x="1032" y="941"/>
                      </a:lnTo>
                      <a:lnTo>
                        <a:pt x="1024" y="957"/>
                      </a:lnTo>
                      <a:lnTo>
                        <a:pt x="1014" y="967"/>
                      </a:lnTo>
                      <a:lnTo>
                        <a:pt x="1004" y="957"/>
                      </a:lnTo>
                      <a:lnTo>
                        <a:pt x="985" y="957"/>
                      </a:lnTo>
                      <a:lnTo>
                        <a:pt x="975" y="944"/>
                      </a:lnTo>
                      <a:lnTo>
                        <a:pt x="971" y="930"/>
                      </a:lnTo>
                      <a:lnTo>
                        <a:pt x="958" y="925"/>
                      </a:lnTo>
                      <a:lnTo>
                        <a:pt x="954" y="936"/>
                      </a:lnTo>
                      <a:lnTo>
                        <a:pt x="961" y="944"/>
                      </a:lnTo>
                      <a:lnTo>
                        <a:pt x="964" y="960"/>
                      </a:lnTo>
                      <a:lnTo>
                        <a:pt x="964" y="971"/>
                      </a:lnTo>
                      <a:lnTo>
                        <a:pt x="975" y="970"/>
                      </a:lnTo>
                      <a:lnTo>
                        <a:pt x="985" y="976"/>
                      </a:lnTo>
                      <a:lnTo>
                        <a:pt x="985" y="991"/>
                      </a:lnTo>
                      <a:lnTo>
                        <a:pt x="974" y="1010"/>
                      </a:lnTo>
                      <a:lnTo>
                        <a:pt x="978" y="1034"/>
                      </a:lnTo>
                      <a:lnTo>
                        <a:pt x="971" y="1064"/>
                      </a:lnTo>
                      <a:lnTo>
                        <a:pt x="975" y="1095"/>
                      </a:lnTo>
                      <a:lnTo>
                        <a:pt x="971" y="1110"/>
                      </a:lnTo>
                      <a:lnTo>
                        <a:pt x="954" y="1126"/>
                      </a:lnTo>
                      <a:lnTo>
                        <a:pt x="954" y="1140"/>
                      </a:lnTo>
                      <a:lnTo>
                        <a:pt x="964" y="1159"/>
                      </a:lnTo>
                      <a:lnTo>
                        <a:pt x="979" y="1163"/>
                      </a:lnTo>
                      <a:lnTo>
                        <a:pt x="999" y="1175"/>
                      </a:lnTo>
                      <a:lnTo>
                        <a:pt x="1008" y="1193"/>
                      </a:lnTo>
                      <a:lnTo>
                        <a:pt x="999" y="1201"/>
                      </a:lnTo>
                      <a:lnTo>
                        <a:pt x="978" y="1224"/>
                      </a:lnTo>
                      <a:lnTo>
                        <a:pt x="955" y="1235"/>
                      </a:lnTo>
                      <a:lnTo>
                        <a:pt x="934" y="1265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520" name="Group 48"/>
                <p:cNvGrpSpPr>
                  <a:grpSpLocks/>
                </p:cNvGrpSpPr>
                <p:nvPr/>
              </p:nvGrpSpPr>
              <p:grpSpPr bwMode="auto">
                <a:xfrm>
                  <a:off x="1940" y="2356"/>
                  <a:ext cx="322" cy="362"/>
                  <a:chOff x="1940" y="2356"/>
                  <a:chExt cx="322" cy="362"/>
                </a:xfrm>
              </p:grpSpPr>
              <p:sp>
                <p:nvSpPr>
                  <p:cNvPr id="274521" name="Freeform 42"/>
                  <p:cNvSpPr>
                    <a:spLocks/>
                  </p:cNvSpPr>
                  <p:nvPr/>
                </p:nvSpPr>
                <p:spPr bwMode="auto">
                  <a:xfrm>
                    <a:off x="2003" y="2644"/>
                    <a:ext cx="23" cy="30"/>
                  </a:xfrm>
                  <a:custGeom>
                    <a:avLst/>
                    <a:gdLst>
                      <a:gd name="T0" fmla="*/ 4 w 44"/>
                      <a:gd name="T1" fmla="*/ 0 h 58"/>
                      <a:gd name="T2" fmla="*/ 0 w 44"/>
                      <a:gd name="T3" fmla="*/ 23 h 58"/>
                      <a:gd name="T4" fmla="*/ 4 w 44"/>
                      <a:gd name="T5" fmla="*/ 48 h 58"/>
                      <a:gd name="T6" fmla="*/ 17 w 44"/>
                      <a:gd name="T7" fmla="*/ 48 h 58"/>
                      <a:gd name="T8" fmla="*/ 44 w 44"/>
                      <a:gd name="T9" fmla="*/ 58 h 58"/>
                      <a:gd name="T10" fmla="*/ 34 w 44"/>
                      <a:gd name="T11" fmla="*/ 34 h 58"/>
                      <a:gd name="T12" fmla="*/ 38 w 44"/>
                      <a:gd name="T13" fmla="*/ 24 h 58"/>
                      <a:gd name="T14" fmla="*/ 4 w 44"/>
                      <a:gd name="T15" fmla="*/ 0 h 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4"/>
                      <a:gd name="T25" fmla="*/ 0 h 58"/>
                      <a:gd name="T26" fmla="*/ 44 w 44"/>
                      <a:gd name="T27" fmla="*/ 58 h 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4" h="58">
                        <a:moveTo>
                          <a:pt x="4" y="0"/>
                        </a:moveTo>
                        <a:lnTo>
                          <a:pt x="0" y="23"/>
                        </a:lnTo>
                        <a:lnTo>
                          <a:pt x="4" y="48"/>
                        </a:lnTo>
                        <a:lnTo>
                          <a:pt x="17" y="48"/>
                        </a:lnTo>
                        <a:lnTo>
                          <a:pt x="44" y="58"/>
                        </a:lnTo>
                        <a:lnTo>
                          <a:pt x="34" y="34"/>
                        </a:lnTo>
                        <a:lnTo>
                          <a:pt x="38" y="24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2" name="Freeform 43"/>
                  <p:cNvSpPr>
                    <a:spLocks/>
                  </p:cNvSpPr>
                  <p:nvPr/>
                </p:nvSpPr>
                <p:spPr bwMode="auto">
                  <a:xfrm>
                    <a:off x="2005" y="2611"/>
                    <a:ext cx="58" cy="71"/>
                  </a:xfrm>
                  <a:custGeom>
                    <a:avLst/>
                    <a:gdLst>
                      <a:gd name="T0" fmla="*/ 5 w 116"/>
                      <a:gd name="T1" fmla="*/ 0 h 142"/>
                      <a:gd name="T2" fmla="*/ 41 w 116"/>
                      <a:gd name="T3" fmla="*/ 20 h 142"/>
                      <a:gd name="T4" fmla="*/ 54 w 116"/>
                      <a:gd name="T5" fmla="*/ 20 h 142"/>
                      <a:gd name="T6" fmla="*/ 56 w 116"/>
                      <a:gd name="T7" fmla="*/ 40 h 142"/>
                      <a:gd name="T8" fmla="*/ 68 w 116"/>
                      <a:gd name="T9" fmla="*/ 55 h 142"/>
                      <a:gd name="T10" fmla="*/ 80 w 116"/>
                      <a:gd name="T11" fmla="*/ 68 h 142"/>
                      <a:gd name="T12" fmla="*/ 96 w 116"/>
                      <a:gd name="T13" fmla="*/ 65 h 142"/>
                      <a:gd name="T14" fmla="*/ 113 w 116"/>
                      <a:gd name="T15" fmla="*/ 80 h 142"/>
                      <a:gd name="T16" fmla="*/ 109 w 116"/>
                      <a:gd name="T17" fmla="*/ 96 h 142"/>
                      <a:gd name="T18" fmla="*/ 116 w 116"/>
                      <a:gd name="T19" fmla="*/ 106 h 142"/>
                      <a:gd name="T20" fmla="*/ 96 w 116"/>
                      <a:gd name="T21" fmla="*/ 125 h 142"/>
                      <a:gd name="T22" fmla="*/ 80 w 116"/>
                      <a:gd name="T23" fmla="*/ 141 h 142"/>
                      <a:gd name="T24" fmla="*/ 68 w 116"/>
                      <a:gd name="T25" fmla="*/ 142 h 142"/>
                      <a:gd name="T26" fmla="*/ 66 w 116"/>
                      <a:gd name="T27" fmla="*/ 131 h 142"/>
                      <a:gd name="T28" fmla="*/ 70 w 116"/>
                      <a:gd name="T29" fmla="*/ 116 h 142"/>
                      <a:gd name="T30" fmla="*/ 66 w 116"/>
                      <a:gd name="T31" fmla="*/ 102 h 142"/>
                      <a:gd name="T32" fmla="*/ 64 w 116"/>
                      <a:gd name="T33" fmla="*/ 75 h 142"/>
                      <a:gd name="T34" fmla="*/ 46 w 116"/>
                      <a:gd name="T35" fmla="*/ 62 h 142"/>
                      <a:gd name="T36" fmla="*/ 25 w 116"/>
                      <a:gd name="T37" fmla="*/ 60 h 142"/>
                      <a:gd name="T38" fmla="*/ 24 w 116"/>
                      <a:gd name="T39" fmla="*/ 50 h 142"/>
                      <a:gd name="T40" fmla="*/ 15 w 116"/>
                      <a:gd name="T41" fmla="*/ 40 h 142"/>
                      <a:gd name="T42" fmla="*/ 0 w 116"/>
                      <a:gd name="T43" fmla="*/ 30 h 142"/>
                      <a:gd name="T44" fmla="*/ 5 w 116"/>
                      <a:gd name="T45" fmla="*/ 0 h 14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16"/>
                      <a:gd name="T70" fmla="*/ 0 h 142"/>
                      <a:gd name="T71" fmla="*/ 116 w 116"/>
                      <a:gd name="T72" fmla="*/ 142 h 14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16" h="142">
                        <a:moveTo>
                          <a:pt x="5" y="0"/>
                        </a:moveTo>
                        <a:lnTo>
                          <a:pt x="41" y="20"/>
                        </a:lnTo>
                        <a:lnTo>
                          <a:pt x="54" y="20"/>
                        </a:lnTo>
                        <a:lnTo>
                          <a:pt x="56" y="40"/>
                        </a:lnTo>
                        <a:lnTo>
                          <a:pt x="68" y="55"/>
                        </a:lnTo>
                        <a:lnTo>
                          <a:pt x="80" y="68"/>
                        </a:lnTo>
                        <a:lnTo>
                          <a:pt x="96" y="65"/>
                        </a:lnTo>
                        <a:lnTo>
                          <a:pt x="113" y="80"/>
                        </a:lnTo>
                        <a:lnTo>
                          <a:pt x="109" y="96"/>
                        </a:lnTo>
                        <a:lnTo>
                          <a:pt x="116" y="106"/>
                        </a:lnTo>
                        <a:lnTo>
                          <a:pt x="96" y="125"/>
                        </a:lnTo>
                        <a:lnTo>
                          <a:pt x="80" y="141"/>
                        </a:lnTo>
                        <a:lnTo>
                          <a:pt x="68" y="142"/>
                        </a:lnTo>
                        <a:lnTo>
                          <a:pt x="66" y="131"/>
                        </a:lnTo>
                        <a:lnTo>
                          <a:pt x="70" y="116"/>
                        </a:lnTo>
                        <a:lnTo>
                          <a:pt x="66" y="102"/>
                        </a:lnTo>
                        <a:lnTo>
                          <a:pt x="64" y="75"/>
                        </a:lnTo>
                        <a:lnTo>
                          <a:pt x="46" y="62"/>
                        </a:lnTo>
                        <a:lnTo>
                          <a:pt x="25" y="60"/>
                        </a:lnTo>
                        <a:lnTo>
                          <a:pt x="24" y="50"/>
                        </a:lnTo>
                        <a:lnTo>
                          <a:pt x="15" y="40"/>
                        </a:lnTo>
                        <a:lnTo>
                          <a:pt x="0" y="3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3" name="Freeform 44"/>
                  <p:cNvSpPr>
                    <a:spLocks/>
                  </p:cNvSpPr>
                  <p:nvPr/>
                </p:nvSpPr>
                <p:spPr bwMode="auto">
                  <a:xfrm>
                    <a:off x="2150" y="2698"/>
                    <a:ext cx="16" cy="20"/>
                  </a:xfrm>
                  <a:custGeom>
                    <a:avLst/>
                    <a:gdLst>
                      <a:gd name="T0" fmla="*/ 0 w 33"/>
                      <a:gd name="T1" fmla="*/ 0 h 40"/>
                      <a:gd name="T2" fmla="*/ 6 w 33"/>
                      <a:gd name="T3" fmla="*/ 36 h 40"/>
                      <a:gd name="T4" fmla="*/ 33 w 33"/>
                      <a:gd name="T5" fmla="*/ 40 h 40"/>
                      <a:gd name="T6" fmla="*/ 0 w 33"/>
                      <a:gd name="T7" fmla="*/ 0 h 4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"/>
                      <a:gd name="T13" fmla="*/ 0 h 40"/>
                      <a:gd name="T14" fmla="*/ 33 w 33"/>
                      <a:gd name="T15" fmla="*/ 40 h 4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3" h="40">
                        <a:moveTo>
                          <a:pt x="0" y="0"/>
                        </a:moveTo>
                        <a:lnTo>
                          <a:pt x="6" y="36"/>
                        </a:lnTo>
                        <a:lnTo>
                          <a:pt x="33" y="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4" name="Freeform 45"/>
                  <p:cNvSpPr>
                    <a:spLocks/>
                  </p:cNvSpPr>
                  <p:nvPr/>
                </p:nvSpPr>
                <p:spPr bwMode="auto">
                  <a:xfrm>
                    <a:off x="2191" y="2702"/>
                    <a:ext cx="21" cy="16"/>
                  </a:xfrm>
                  <a:custGeom>
                    <a:avLst/>
                    <a:gdLst>
                      <a:gd name="T0" fmla="*/ 0 w 42"/>
                      <a:gd name="T1" fmla="*/ 27 h 33"/>
                      <a:gd name="T2" fmla="*/ 22 w 42"/>
                      <a:gd name="T3" fmla="*/ 0 h 33"/>
                      <a:gd name="T4" fmla="*/ 42 w 42"/>
                      <a:gd name="T5" fmla="*/ 7 h 33"/>
                      <a:gd name="T6" fmla="*/ 26 w 42"/>
                      <a:gd name="T7" fmla="*/ 33 h 33"/>
                      <a:gd name="T8" fmla="*/ 0 w 42"/>
                      <a:gd name="T9" fmla="*/ 27 h 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2"/>
                      <a:gd name="T16" fmla="*/ 0 h 33"/>
                      <a:gd name="T17" fmla="*/ 42 w 42"/>
                      <a:gd name="T18" fmla="*/ 33 h 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2" h="33">
                        <a:moveTo>
                          <a:pt x="0" y="27"/>
                        </a:moveTo>
                        <a:lnTo>
                          <a:pt x="22" y="0"/>
                        </a:lnTo>
                        <a:lnTo>
                          <a:pt x="42" y="7"/>
                        </a:lnTo>
                        <a:lnTo>
                          <a:pt x="26" y="33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5" name="Freeform 46"/>
                  <p:cNvSpPr>
                    <a:spLocks/>
                  </p:cNvSpPr>
                  <p:nvPr/>
                </p:nvSpPr>
                <p:spPr bwMode="auto">
                  <a:xfrm>
                    <a:off x="2239" y="2672"/>
                    <a:ext cx="23" cy="21"/>
                  </a:xfrm>
                  <a:custGeom>
                    <a:avLst/>
                    <a:gdLst>
                      <a:gd name="T0" fmla="*/ 0 w 46"/>
                      <a:gd name="T1" fmla="*/ 29 h 43"/>
                      <a:gd name="T2" fmla="*/ 46 w 46"/>
                      <a:gd name="T3" fmla="*/ 43 h 43"/>
                      <a:gd name="T4" fmla="*/ 22 w 46"/>
                      <a:gd name="T5" fmla="*/ 0 h 43"/>
                      <a:gd name="T6" fmla="*/ 0 w 46"/>
                      <a:gd name="T7" fmla="*/ 29 h 4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6"/>
                      <a:gd name="T13" fmla="*/ 0 h 43"/>
                      <a:gd name="T14" fmla="*/ 46 w 46"/>
                      <a:gd name="T15" fmla="*/ 43 h 4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6" h="43">
                        <a:moveTo>
                          <a:pt x="0" y="29"/>
                        </a:moveTo>
                        <a:lnTo>
                          <a:pt x="46" y="43"/>
                        </a:lnTo>
                        <a:lnTo>
                          <a:pt x="22" y="0"/>
                        </a:lnTo>
                        <a:lnTo>
                          <a:pt x="0" y="29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6" name="Freeform 47"/>
                  <p:cNvSpPr>
                    <a:spLocks/>
                  </p:cNvSpPr>
                  <p:nvPr/>
                </p:nvSpPr>
                <p:spPr bwMode="auto">
                  <a:xfrm>
                    <a:off x="1940" y="2356"/>
                    <a:ext cx="70" cy="33"/>
                  </a:xfrm>
                  <a:custGeom>
                    <a:avLst/>
                    <a:gdLst>
                      <a:gd name="T0" fmla="*/ 0 w 141"/>
                      <a:gd name="T1" fmla="*/ 40 h 64"/>
                      <a:gd name="T2" fmla="*/ 65 w 141"/>
                      <a:gd name="T3" fmla="*/ 44 h 64"/>
                      <a:gd name="T4" fmla="*/ 85 w 141"/>
                      <a:gd name="T5" fmla="*/ 60 h 64"/>
                      <a:gd name="T6" fmla="*/ 105 w 141"/>
                      <a:gd name="T7" fmla="*/ 64 h 64"/>
                      <a:gd name="T8" fmla="*/ 141 w 141"/>
                      <a:gd name="T9" fmla="*/ 50 h 64"/>
                      <a:gd name="T10" fmla="*/ 121 w 141"/>
                      <a:gd name="T11" fmla="*/ 30 h 64"/>
                      <a:gd name="T12" fmla="*/ 91 w 141"/>
                      <a:gd name="T13" fmla="*/ 30 h 64"/>
                      <a:gd name="T14" fmla="*/ 80 w 141"/>
                      <a:gd name="T15" fmla="*/ 0 h 64"/>
                      <a:gd name="T16" fmla="*/ 56 w 141"/>
                      <a:gd name="T17" fmla="*/ 4 h 64"/>
                      <a:gd name="T18" fmla="*/ 0 w 141"/>
                      <a:gd name="T19" fmla="*/ 40 h 6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41"/>
                      <a:gd name="T31" fmla="*/ 0 h 64"/>
                      <a:gd name="T32" fmla="*/ 141 w 141"/>
                      <a:gd name="T33" fmla="*/ 64 h 6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41" h="64">
                        <a:moveTo>
                          <a:pt x="0" y="40"/>
                        </a:moveTo>
                        <a:lnTo>
                          <a:pt x="65" y="44"/>
                        </a:lnTo>
                        <a:lnTo>
                          <a:pt x="85" y="60"/>
                        </a:lnTo>
                        <a:lnTo>
                          <a:pt x="105" y="64"/>
                        </a:lnTo>
                        <a:lnTo>
                          <a:pt x="141" y="50"/>
                        </a:lnTo>
                        <a:lnTo>
                          <a:pt x="121" y="30"/>
                        </a:lnTo>
                        <a:lnTo>
                          <a:pt x="91" y="30"/>
                        </a:lnTo>
                        <a:lnTo>
                          <a:pt x="80" y="0"/>
                        </a:lnTo>
                        <a:lnTo>
                          <a:pt x="56" y="4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527" name="Freeform 49"/>
                <p:cNvSpPr>
                  <a:spLocks/>
                </p:cNvSpPr>
                <p:nvPr/>
              </p:nvSpPr>
              <p:spPr bwMode="auto">
                <a:xfrm>
                  <a:off x="2251" y="2439"/>
                  <a:ext cx="111" cy="77"/>
                </a:xfrm>
                <a:custGeom>
                  <a:avLst/>
                  <a:gdLst>
                    <a:gd name="T0" fmla="*/ 213 w 220"/>
                    <a:gd name="T1" fmla="*/ 94 h 153"/>
                    <a:gd name="T2" fmla="*/ 220 w 220"/>
                    <a:gd name="T3" fmla="*/ 137 h 153"/>
                    <a:gd name="T4" fmla="*/ 196 w 220"/>
                    <a:gd name="T5" fmla="*/ 149 h 153"/>
                    <a:gd name="T6" fmla="*/ 169 w 220"/>
                    <a:gd name="T7" fmla="*/ 153 h 153"/>
                    <a:gd name="T8" fmla="*/ 146 w 220"/>
                    <a:gd name="T9" fmla="*/ 139 h 153"/>
                    <a:gd name="T10" fmla="*/ 132 w 220"/>
                    <a:gd name="T11" fmla="*/ 119 h 153"/>
                    <a:gd name="T12" fmla="*/ 122 w 220"/>
                    <a:gd name="T13" fmla="*/ 107 h 153"/>
                    <a:gd name="T14" fmla="*/ 90 w 220"/>
                    <a:gd name="T15" fmla="*/ 112 h 153"/>
                    <a:gd name="T16" fmla="*/ 61 w 220"/>
                    <a:gd name="T17" fmla="*/ 114 h 153"/>
                    <a:gd name="T18" fmla="*/ 41 w 220"/>
                    <a:gd name="T19" fmla="*/ 107 h 153"/>
                    <a:gd name="T20" fmla="*/ 31 w 220"/>
                    <a:gd name="T21" fmla="*/ 89 h 153"/>
                    <a:gd name="T22" fmla="*/ 0 w 220"/>
                    <a:gd name="T23" fmla="*/ 87 h 153"/>
                    <a:gd name="T24" fmla="*/ 1 w 220"/>
                    <a:gd name="T25" fmla="*/ 69 h 153"/>
                    <a:gd name="T26" fmla="*/ 7 w 220"/>
                    <a:gd name="T27" fmla="*/ 54 h 153"/>
                    <a:gd name="T28" fmla="*/ 1 w 220"/>
                    <a:gd name="T29" fmla="*/ 37 h 153"/>
                    <a:gd name="T30" fmla="*/ 5 w 220"/>
                    <a:gd name="T31" fmla="*/ 24 h 153"/>
                    <a:gd name="T32" fmla="*/ 10 w 220"/>
                    <a:gd name="T33" fmla="*/ 13 h 153"/>
                    <a:gd name="T34" fmla="*/ 30 w 220"/>
                    <a:gd name="T35" fmla="*/ 0 h 153"/>
                    <a:gd name="T36" fmla="*/ 51 w 220"/>
                    <a:gd name="T37" fmla="*/ 4 h 153"/>
                    <a:gd name="T38" fmla="*/ 51 w 220"/>
                    <a:gd name="T39" fmla="*/ 23 h 153"/>
                    <a:gd name="T40" fmla="*/ 50 w 220"/>
                    <a:gd name="T41" fmla="*/ 37 h 153"/>
                    <a:gd name="T42" fmla="*/ 57 w 220"/>
                    <a:gd name="T43" fmla="*/ 44 h 153"/>
                    <a:gd name="T44" fmla="*/ 71 w 220"/>
                    <a:gd name="T45" fmla="*/ 49 h 153"/>
                    <a:gd name="T46" fmla="*/ 81 w 220"/>
                    <a:gd name="T47" fmla="*/ 53 h 153"/>
                    <a:gd name="T48" fmla="*/ 94 w 220"/>
                    <a:gd name="T49" fmla="*/ 47 h 153"/>
                    <a:gd name="T50" fmla="*/ 104 w 220"/>
                    <a:gd name="T51" fmla="*/ 47 h 153"/>
                    <a:gd name="T52" fmla="*/ 114 w 220"/>
                    <a:gd name="T53" fmla="*/ 34 h 153"/>
                    <a:gd name="T54" fmla="*/ 126 w 220"/>
                    <a:gd name="T55" fmla="*/ 38 h 153"/>
                    <a:gd name="T56" fmla="*/ 136 w 220"/>
                    <a:gd name="T57" fmla="*/ 53 h 153"/>
                    <a:gd name="T58" fmla="*/ 134 w 220"/>
                    <a:gd name="T59" fmla="*/ 63 h 153"/>
                    <a:gd name="T60" fmla="*/ 156 w 220"/>
                    <a:gd name="T61" fmla="*/ 63 h 153"/>
                    <a:gd name="T62" fmla="*/ 179 w 220"/>
                    <a:gd name="T63" fmla="*/ 59 h 153"/>
                    <a:gd name="T64" fmla="*/ 189 w 220"/>
                    <a:gd name="T65" fmla="*/ 67 h 153"/>
                    <a:gd name="T66" fmla="*/ 213 w 220"/>
                    <a:gd name="T67" fmla="*/ 94 h 15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20"/>
                    <a:gd name="T103" fmla="*/ 0 h 153"/>
                    <a:gd name="T104" fmla="*/ 220 w 220"/>
                    <a:gd name="T105" fmla="*/ 153 h 15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20" h="153">
                      <a:moveTo>
                        <a:pt x="213" y="94"/>
                      </a:moveTo>
                      <a:lnTo>
                        <a:pt x="220" y="137"/>
                      </a:lnTo>
                      <a:lnTo>
                        <a:pt x="196" y="149"/>
                      </a:lnTo>
                      <a:lnTo>
                        <a:pt x="169" y="153"/>
                      </a:lnTo>
                      <a:lnTo>
                        <a:pt x="146" y="139"/>
                      </a:lnTo>
                      <a:lnTo>
                        <a:pt x="132" y="119"/>
                      </a:lnTo>
                      <a:lnTo>
                        <a:pt x="122" y="107"/>
                      </a:lnTo>
                      <a:lnTo>
                        <a:pt x="90" y="112"/>
                      </a:lnTo>
                      <a:lnTo>
                        <a:pt x="61" y="114"/>
                      </a:lnTo>
                      <a:lnTo>
                        <a:pt x="41" y="107"/>
                      </a:lnTo>
                      <a:lnTo>
                        <a:pt x="31" y="89"/>
                      </a:lnTo>
                      <a:lnTo>
                        <a:pt x="0" y="87"/>
                      </a:lnTo>
                      <a:lnTo>
                        <a:pt x="1" y="69"/>
                      </a:lnTo>
                      <a:lnTo>
                        <a:pt x="7" y="54"/>
                      </a:lnTo>
                      <a:lnTo>
                        <a:pt x="1" y="37"/>
                      </a:lnTo>
                      <a:lnTo>
                        <a:pt x="5" y="24"/>
                      </a:lnTo>
                      <a:lnTo>
                        <a:pt x="10" y="13"/>
                      </a:lnTo>
                      <a:lnTo>
                        <a:pt x="30" y="0"/>
                      </a:lnTo>
                      <a:lnTo>
                        <a:pt x="51" y="4"/>
                      </a:lnTo>
                      <a:lnTo>
                        <a:pt x="51" y="23"/>
                      </a:lnTo>
                      <a:lnTo>
                        <a:pt x="50" y="37"/>
                      </a:lnTo>
                      <a:lnTo>
                        <a:pt x="57" y="44"/>
                      </a:lnTo>
                      <a:lnTo>
                        <a:pt x="71" y="49"/>
                      </a:lnTo>
                      <a:lnTo>
                        <a:pt x="81" y="53"/>
                      </a:lnTo>
                      <a:lnTo>
                        <a:pt x="94" y="47"/>
                      </a:lnTo>
                      <a:lnTo>
                        <a:pt x="104" y="47"/>
                      </a:lnTo>
                      <a:lnTo>
                        <a:pt x="114" y="34"/>
                      </a:lnTo>
                      <a:lnTo>
                        <a:pt x="126" y="38"/>
                      </a:lnTo>
                      <a:lnTo>
                        <a:pt x="136" y="53"/>
                      </a:lnTo>
                      <a:lnTo>
                        <a:pt x="134" y="63"/>
                      </a:lnTo>
                      <a:lnTo>
                        <a:pt x="156" y="63"/>
                      </a:lnTo>
                      <a:lnTo>
                        <a:pt x="179" y="59"/>
                      </a:lnTo>
                      <a:lnTo>
                        <a:pt x="189" y="67"/>
                      </a:lnTo>
                      <a:lnTo>
                        <a:pt x="213" y="9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274528" name="Line 96"/>
          <p:cNvSpPr>
            <a:spLocks noChangeShapeType="1"/>
          </p:cNvSpPr>
          <p:nvPr/>
        </p:nvSpPr>
        <p:spPr bwMode="auto">
          <a:xfrm flipH="1">
            <a:off x="1763713" y="3284538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29" name="Line 97"/>
          <p:cNvSpPr>
            <a:spLocks noChangeShapeType="1"/>
          </p:cNvSpPr>
          <p:nvPr/>
        </p:nvSpPr>
        <p:spPr bwMode="auto">
          <a:xfrm flipH="1">
            <a:off x="1908175" y="29972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30" name="Line 98"/>
          <p:cNvSpPr>
            <a:spLocks noChangeShapeType="1"/>
          </p:cNvSpPr>
          <p:nvPr/>
        </p:nvSpPr>
        <p:spPr bwMode="auto">
          <a:xfrm flipH="1">
            <a:off x="2195513" y="29972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31" name="Line 99"/>
          <p:cNvSpPr>
            <a:spLocks noChangeShapeType="1"/>
          </p:cNvSpPr>
          <p:nvPr/>
        </p:nvSpPr>
        <p:spPr bwMode="auto">
          <a:xfrm flipH="1">
            <a:off x="2411413" y="32845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35" name="Text Box 103"/>
          <p:cNvSpPr txBox="1">
            <a:spLocks noChangeArrowheads="1"/>
          </p:cNvSpPr>
          <p:nvPr/>
        </p:nvSpPr>
        <p:spPr bwMode="auto">
          <a:xfrm rot="-1091019">
            <a:off x="390525" y="49149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/>
              <a:t>! ! !</a:t>
            </a:r>
            <a:endParaRPr 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2057400"/>
            <a:ext cx="4343400" cy="838200"/>
          </a:xfrm>
        </p:spPr>
        <p:txBody>
          <a:bodyPr/>
          <a:lstStyle/>
          <a:p>
            <a:r>
              <a:rPr lang="en-GB" sz="3200"/>
              <a:t>After 1 day participants have forgotten 75% </a:t>
            </a:r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>
            <a:off x="2057400" y="23622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Line 7"/>
          <p:cNvSpPr>
            <a:spLocks noChangeShapeType="1"/>
          </p:cNvSpPr>
          <p:nvPr/>
        </p:nvSpPr>
        <p:spPr bwMode="auto">
          <a:xfrm>
            <a:off x="2057400" y="57150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1066800" y="3429000"/>
            <a:ext cx="83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75%</a:t>
            </a:r>
          </a:p>
          <a:p>
            <a:pPr eaLnBrk="0" hangingPunct="0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25%</a:t>
            </a:r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1828800" y="4800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>
            <a:off x="18288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91" name="Freeform 11"/>
          <p:cNvSpPr>
            <a:spLocks/>
          </p:cNvSpPr>
          <p:nvPr/>
        </p:nvSpPr>
        <p:spPr bwMode="auto">
          <a:xfrm>
            <a:off x="2057400" y="2565400"/>
            <a:ext cx="4343400" cy="2527300"/>
          </a:xfrm>
          <a:custGeom>
            <a:avLst/>
            <a:gdLst>
              <a:gd name="T0" fmla="*/ 0 w 2736"/>
              <a:gd name="T1" fmla="*/ 688 h 1592"/>
              <a:gd name="T2" fmla="*/ 432 w 2736"/>
              <a:gd name="T3" fmla="*/ 112 h 1592"/>
              <a:gd name="T4" fmla="*/ 1296 w 2736"/>
              <a:gd name="T5" fmla="*/ 1360 h 1592"/>
              <a:gd name="T6" fmla="*/ 2736 w 2736"/>
              <a:gd name="T7" fmla="*/ 1504 h 1592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92"/>
              <a:gd name="T14" fmla="*/ 2736 w 2736"/>
              <a:gd name="T15" fmla="*/ 1592 h 1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92">
                <a:moveTo>
                  <a:pt x="0" y="688"/>
                </a:moveTo>
                <a:cubicBezTo>
                  <a:pt x="108" y="344"/>
                  <a:pt x="216" y="0"/>
                  <a:pt x="432" y="112"/>
                </a:cubicBezTo>
                <a:cubicBezTo>
                  <a:pt x="648" y="224"/>
                  <a:pt x="912" y="1128"/>
                  <a:pt x="1296" y="1360"/>
                </a:cubicBezTo>
                <a:cubicBezTo>
                  <a:pt x="1680" y="1592"/>
                  <a:pt x="2496" y="1480"/>
                  <a:pt x="2736" y="150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276492" name="Line 12"/>
          <p:cNvSpPr>
            <a:spLocks noChangeShapeType="1"/>
          </p:cNvSpPr>
          <p:nvPr/>
        </p:nvSpPr>
        <p:spPr bwMode="auto">
          <a:xfrm>
            <a:off x="3810000" y="2514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3352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1 Day</a:t>
            </a:r>
          </a:p>
        </p:txBody>
      </p:sp>
      <p:sp>
        <p:nvSpPr>
          <p:cNvPr id="276494" name="Text Box 14"/>
          <p:cNvSpPr txBox="1">
            <a:spLocks noChangeArrowheads="1"/>
          </p:cNvSpPr>
          <p:nvPr/>
        </p:nvSpPr>
        <p:spPr bwMode="auto">
          <a:xfrm>
            <a:off x="1979613" y="260350"/>
            <a:ext cx="583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b="1">
                <a:latin typeface="Times New Roman" pitchFamily="18" charset="0"/>
              </a:rPr>
              <a:t>Training and Memory</a:t>
            </a:r>
          </a:p>
        </p:txBody>
      </p:sp>
      <p:pic>
        <p:nvPicPr>
          <p:cNvPr id="27649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96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33375"/>
            <a:ext cx="8509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2781300"/>
            <a:ext cx="4038600" cy="685800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Effective </a:t>
            </a:r>
            <a:b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</a:b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Presentation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4343400" y="990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1. Preparation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6443663" y="4652963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2. Structure  IMPACT</a:t>
            </a: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2438400" y="4495800"/>
            <a:ext cx="274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3. Making messages memorable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Kinesthetic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1752600" y="6019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Voice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3581400" y="5943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Visuals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838200" y="11430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5. How to handle a difficult audience</a:t>
            </a:r>
          </a:p>
        </p:txBody>
      </p:sp>
      <p:graphicFrame>
        <p:nvGraphicFramePr>
          <p:cNvPr id="256010" name="Object 10"/>
          <p:cNvGraphicFramePr>
            <a:graphicFrameLocks noChangeAspect="1"/>
          </p:cNvGraphicFramePr>
          <p:nvPr/>
        </p:nvGraphicFramePr>
        <p:xfrm>
          <a:off x="6300788" y="836613"/>
          <a:ext cx="1362075" cy="1671637"/>
        </p:xfrm>
        <a:graphic>
          <a:graphicData uri="http://schemas.openxmlformats.org/presentationml/2006/ole">
            <p:oleObj spid="_x0000_s256010" name="Clip" r:id="rId4" imgW="3216960" imgH="3951360" progId="MS_ClipArt_Gallery.2">
              <p:embed/>
            </p:oleObj>
          </a:graphicData>
        </a:graphic>
      </p:graphicFrame>
      <p:sp>
        <p:nvSpPr>
          <p:cNvPr id="256014" name="AutoShape 14"/>
          <p:cNvSpPr>
            <a:spLocks noChangeArrowheads="1"/>
          </p:cNvSpPr>
          <p:nvPr/>
        </p:nvSpPr>
        <p:spPr bwMode="auto">
          <a:xfrm rot="-5593733">
            <a:off x="4738688" y="1619250"/>
            <a:ext cx="876300" cy="533400"/>
          </a:xfrm>
          <a:prstGeom prst="rightArrow">
            <a:avLst>
              <a:gd name="adj1" fmla="val 50000"/>
              <a:gd name="adj2" fmla="val 410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5" name="AutoShape 15"/>
          <p:cNvSpPr>
            <a:spLocks noChangeArrowheads="1"/>
          </p:cNvSpPr>
          <p:nvPr/>
        </p:nvSpPr>
        <p:spPr bwMode="auto">
          <a:xfrm rot="-19005959">
            <a:off x="6248400" y="35052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6" name="AutoShape 16"/>
          <p:cNvSpPr>
            <a:spLocks noChangeArrowheads="1"/>
          </p:cNvSpPr>
          <p:nvPr/>
        </p:nvSpPr>
        <p:spPr bwMode="auto">
          <a:xfrm rot="-14522918">
            <a:off x="4000500" y="40005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7" name="AutoShape 17"/>
          <p:cNvSpPr>
            <a:spLocks noChangeArrowheads="1"/>
          </p:cNvSpPr>
          <p:nvPr/>
        </p:nvSpPr>
        <p:spPr bwMode="auto">
          <a:xfrm rot="-7949298">
            <a:off x="2266950" y="2000250"/>
            <a:ext cx="723900" cy="533400"/>
          </a:xfrm>
          <a:prstGeom prst="rightArrow">
            <a:avLst>
              <a:gd name="adj1" fmla="val 50000"/>
              <a:gd name="adj2" fmla="val 339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8" name="Line 18"/>
          <p:cNvSpPr>
            <a:spLocks noChangeShapeType="1"/>
          </p:cNvSpPr>
          <p:nvPr/>
        </p:nvSpPr>
        <p:spPr bwMode="auto">
          <a:xfrm flipH="1">
            <a:off x="2590800" y="5638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>
            <a:off x="3962400" y="5638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0" name="Freeform 20"/>
          <p:cNvSpPr>
            <a:spLocks/>
          </p:cNvSpPr>
          <p:nvPr/>
        </p:nvSpPr>
        <p:spPr bwMode="auto">
          <a:xfrm>
            <a:off x="0" y="5257800"/>
            <a:ext cx="9398000" cy="14986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808" y="1008"/>
              </a:cxn>
              <a:cxn ang="0">
                <a:pos x="5224" y="480"/>
              </a:cxn>
              <a:cxn ang="0">
                <a:pos x="5512" y="144"/>
              </a:cxn>
            </a:cxnLst>
            <a:rect l="0" t="0" r="r" b="b"/>
            <a:pathLst>
              <a:path w="6008" h="1088">
                <a:moveTo>
                  <a:pt x="376" y="0"/>
                </a:moveTo>
                <a:cubicBezTo>
                  <a:pt x="188" y="464"/>
                  <a:pt x="0" y="928"/>
                  <a:pt x="808" y="1008"/>
                </a:cubicBezTo>
                <a:cubicBezTo>
                  <a:pt x="1616" y="1088"/>
                  <a:pt x="4440" y="624"/>
                  <a:pt x="5224" y="480"/>
                </a:cubicBezTo>
                <a:cubicBezTo>
                  <a:pt x="6008" y="336"/>
                  <a:pt x="5760" y="240"/>
                  <a:pt x="5512" y="14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1" name="Freeform 21"/>
          <p:cNvSpPr>
            <a:spLocks/>
          </p:cNvSpPr>
          <p:nvPr/>
        </p:nvSpPr>
        <p:spPr bwMode="auto">
          <a:xfrm>
            <a:off x="8001000" y="1219200"/>
            <a:ext cx="673100" cy="1905000"/>
          </a:xfrm>
          <a:custGeom>
            <a:avLst/>
            <a:gdLst/>
            <a:ahLst/>
            <a:cxnLst>
              <a:cxn ang="0">
                <a:pos x="240" y="1200"/>
              </a:cxn>
              <a:cxn ang="0">
                <a:pos x="384" y="288"/>
              </a:cxn>
              <a:cxn ang="0">
                <a:pos x="0" y="0"/>
              </a:cxn>
            </a:cxnLst>
            <a:rect l="0" t="0" r="r" b="b"/>
            <a:pathLst>
              <a:path w="424" h="1200">
                <a:moveTo>
                  <a:pt x="240" y="1200"/>
                </a:moveTo>
                <a:cubicBezTo>
                  <a:pt x="332" y="844"/>
                  <a:pt x="424" y="488"/>
                  <a:pt x="384" y="288"/>
                </a:cubicBezTo>
                <a:cubicBezTo>
                  <a:pt x="344" y="88"/>
                  <a:pt x="172" y="44"/>
                  <a:pt x="0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 flipH="1">
            <a:off x="2667000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4" name="AutoShape 24"/>
          <p:cNvSpPr>
            <a:spLocks noChangeArrowheads="1"/>
          </p:cNvSpPr>
          <p:nvPr/>
        </p:nvSpPr>
        <p:spPr bwMode="auto">
          <a:xfrm rot="-10981032">
            <a:off x="1828800" y="32766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5" name="Text Box 25"/>
          <p:cNvSpPr txBox="1">
            <a:spLocks noChangeArrowheads="1"/>
          </p:cNvSpPr>
          <p:nvPr/>
        </p:nvSpPr>
        <p:spPr bwMode="auto">
          <a:xfrm>
            <a:off x="381000" y="34290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</a:rPr>
              <a:t>4. Being nervous?</a:t>
            </a:r>
          </a:p>
        </p:txBody>
      </p:sp>
      <p:graphicFrame>
        <p:nvGraphicFramePr>
          <p:cNvPr id="256026" name="Object 26"/>
          <p:cNvGraphicFramePr>
            <a:graphicFrameLocks noChangeAspect="1"/>
          </p:cNvGraphicFramePr>
          <p:nvPr/>
        </p:nvGraphicFramePr>
        <p:xfrm>
          <a:off x="250825" y="2133600"/>
          <a:ext cx="1347788" cy="1262063"/>
        </p:xfrm>
        <a:graphic>
          <a:graphicData uri="http://schemas.openxmlformats.org/presentationml/2006/ole">
            <p:oleObj spid="_x0000_s256026" name="Clip" r:id="rId5" imgW="4218480" imgH="3951360" progId="MS_ClipArt_Gallery.2">
              <p:embed/>
            </p:oleObj>
          </a:graphicData>
        </a:graphic>
      </p:graphicFrame>
      <p:sp>
        <p:nvSpPr>
          <p:cNvPr id="256027" name="Freeform 27"/>
          <p:cNvSpPr>
            <a:spLocks/>
          </p:cNvSpPr>
          <p:nvPr/>
        </p:nvSpPr>
        <p:spPr bwMode="auto">
          <a:xfrm>
            <a:off x="152400" y="3048000"/>
            <a:ext cx="355600" cy="2286000"/>
          </a:xfrm>
          <a:custGeom>
            <a:avLst/>
            <a:gdLst/>
            <a:ahLst/>
            <a:cxnLst>
              <a:cxn ang="0">
                <a:pos x="272" y="1056"/>
              </a:cxn>
              <a:cxn ang="0">
                <a:pos x="32" y="624"/>
              </a:cxn>
              <a:cxn ang="0">
                <a:pos x="80" y="0"/>
              </a:cxn>
            </a:cxnLst>
            <a:rect l="0" t="0" r="r" b="b"/>
            <a:pathLst>
              <a:path w="272" h="1056">
                <a:moveTo>
                  <a:pt x="272" y="1056"/>
                </a:moveTo>
                <a:cubicBezTo>
                  <a:pt x="168" y="928"/>
                  <a:pt x="64" y="800"/>
                  <a:pt x="32" y="624"/>
                </a:cubicBezTo>
                <a:cubicBezTo>
                  <a:pt x="0" y="448"/>
                  <a:pt x="40" y="224"/>
                  <a:pt x="80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11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0" name="Picture 120" descr="SHREA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9338" y="4076700"/>
            <a:ext cx="852487" cy="1439863"/>
          </a:xfrm>
          <a:prstGeom prst="rect">
            <a:avLst/>
          </a:prstGeom>
          <a:noFill/>
        </p:spPr>
      </p:pic>
      <p:pic>
        <p:nvPicPr>
          <p:cNvPr id="256121" name="Picture 1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3068638"/>
            <a:ext cx="1655763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2" name="Freeform 22"/>
          <p:cNvSpPr>
            <a:spLocks/>
          </p:cNvSpPr>
          <p:nvPr/>
        </p:nvSpPr>
        <p:spPr bwMode="auto">
          <a:xfrm>
            <a:off x="457200" y="165100"/>
            <a:ext cx="6019800" cy="1358900"/>
          </a:xfrm>
          <a:custGeom>
            <a:avLst/>
            <a:gdLst/>
            <a:ahLst/>
            <a:cxnLst>
              <a:cxn ang="0">
                <a:pos x="3552" y="376"/>
              </a:cxn>
              <a:cxn ang="0">
                <a:pos x="1728" y="40"/>
              </a:cxn>
              <a:cxn ang="0">
                <a:pos x="0" y="616"/>
              </a:cxn>
            </a:cxnLst>
            <a:rect l="0" t="0" r="r" b="b"/>
            <a:pathLst>
              <a:path w="3552" h="616">
                <a:moveTo>
                  <a:pt x="3552" y="376"/>
                </a:moveTo>
                <a:cubicBezTo>
                  <a:pt x="2936" y="188"/>
                  <a:pt x="2320" y="0"/>
                  <a:pt x="1728" y="40"/>
                </a:cubicBezTo>
                <a:cubicBezTo>
                  <a:pt x="1136" y="80"/>
                  <a:pt x="568" y="348"/>
                  <a:pt x="0" y="616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838200"/>
            <a:ext cx="3505200" cy="1143000"/>
          </a:xfrm>
        </p:spPr>
        <p:txBody>
          <a:bodyPr/>
          <a:lstStyle/>
          <a:p>
            <a:r>
              <a:rPr lang="en-US" b="1" u="sng"/>
              <a:t>Preparation</a:t>
            </a:r>
            <a:endParaRPr lang="en-US" u="sng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2492375"/>
            <a:ext cx="2338387" cy="922338"/>
          </a:xfrm>
        </p:spPr>
        <p:txBody>
          <a:bodyPr/>
          <a:lstStyle/>
          <a:p>
            <a:r>
              <a:rPr lang="en-US" sz="4400" b="1"/>
              <a:t>Why?</a:t>
            </a:r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1066800" y="533400"/>
          <a:ext cx="1622425" cy="1828800"/>
        </p:xfrm>
        <a:graphic>
          <a:graphicData uri="http://schemas.openxmlformats.org/presentationml/2006/ole">
            <p:oleObj spid="_x0000_s192516" name="Clip" r:id="rId4" imgW="3216960" imgH="3951360" progId="MS_ClipArt_Gallery.2">
              <p:embed/>
            </p:oleObj>
          </a:graphicData>
        </a:graphic>
      </p:graphicFrame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3581400" y="37338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/>
              <a:t>Who?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4400" b="1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5562600" y="26670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400" b="1"/>
              <a:t>What?</a:t>
            </a:r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609600" y="1676400"/>
            <a:ext cx="0" cy="2743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8534400" y="1219200"/>
            <a:ext cx="0" cy="3810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5" name="Line 13"/>
          <p:cNvSpPr>
            <a:spLocks noChangeShapeType="1"/>
          </p:cNvSpPr>
          <p:nvPr/>
        </p:nvSpPr>
        <p:spPr bwMode="auto">
          <a:xfrm flipH="1">
            <a:off x="7239000" y="1219200"/>
            <a:ext cx="1295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6" name="AutoShape 14"/>
          <p:cNvSpPr>
            <a:spLocks noChangeArrowheads="1"/>
          </p:cNvSpPr>
          <p:nvPr/>
        </p:nvSpPr>
        <p:spPr bwMode="auto">
          <a:xfrm rot="7267957">
            <a:off x="2743200" y="20574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7" name="AutoShape 15"/>
          <p:cNvSpPr>
            <a:spLocks noChangeArrowheads="1"/>
          </p:cNvSpPr>
          <p:nvPr/>
        </p:nvSpPr>
        <p:spPr bwMode="auto">
          <a:xfrm rot="5400000">
            <a:off x="3695700" y="2552700"/>
            <a:ext cx="1828800" cy="381000"/>
          </a:xfrm>
          <a:prstGeom prst="rightArrow">
            <a:avLst>
              <a:gd name="adj1" fmla="val 50000"/>
              <a:gd name="adj2" fmla="val 1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8" name="AutoShape 16"/>
          <p:cNvSpPr>
            <a:spLocks noChangeArrowheads="1"/>
          </p:cNvSpPr>
          <p:nvPr/>
        </p:nvSpPr>
        <p:spPr bwMode="auto">
          <a:xfrm rot="2355602">
            <a:off x="5562600" y="19812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2529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</p:spPr>
      </p:pic>
      <p:sp>
        <p:nvSpPr>
          <p:cNvPr id="192530" name="Rectangle 18"/>
          <p:cNvSpPr>
            <a:spLocks noChangeArrowheads="1"/>
          </p:cNvSpPr>
          <p:nvPr/>
        </p:nvSpPr>
        <p:spPr bwMode="auto">
          <a:xfrm>
            <a:off x="-73025" y="5427663"/>
            <a:ext cx="921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b="1"/>
              <a:t>Proper Preparation Prevents Poor Performance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5486400" cy="800100"/>
          </a:xfrm>
        </p:spPr>
        <p:txBody>
          <a:bodyPr/>
          <a:lstStyle/>
          <a:p>
            <a:r>
              <a:rPr lang="en-GB" sz="4000"/>
              <a:t>Presentation structure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196975"/>
            <a:ext cx="8037513" cy="65468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GB" sz="2400" b="1"/>
              <a:t>1. Effective start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GB" sz="2400" b="1"/>
              <a:t>2. Establish gap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What do they know?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Why should they listen to you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GB" sz="2400" b="1"/>
              <a:t>3. Explain how you will close the gap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Objectives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Outputs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Route map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GB" sz="2400" b="1"/>
              <a:t>4. Body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Main Messages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3-5 points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Explain/Demonstrate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Exercise/Associate to reality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è"/>
            </a:pPr>
            <a:r>
              <a:rPr lang="en-GB" sz="2000"/>
              <a:t>Debrief, guide and correct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GB" sz="2400" b="1"/>
              <a:t>5. Recap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GB" sz="2400" b="1"/>
              <a:t>6. Effective ending/Closure/Wrapping</a:t>
            </a:r>
          </a:p>
        </p:txBody>
      </p:sp>
      <p:sp>
        <p:nvSpPr>
          <p:cNvPr id="265235" name="Line 19"/>
          <p:cNvSpPr>
            <a:spLocks noChangeShapeType="1"/>
          </p:cNvSpPr>
          <p:nvPr/>
        </p:nvSpPr>
        <p:spPr bwMode="auto">
          <a:xfrm>
            <a:off x="508000" y="457200"/>
            <a:ext cx="0" cy="6172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36" name="Line 20"/>
          <p:cNvSpPr>
            <a:spLocks noChangeShapeType="1"/>
          </p:cNvSpPr>
          <p:nvPr/>
        </p:nvSpPr>
        <p:spPr bwMode="auto">
          <a:xfrm>
            <a:off x="508000" y="6629400"/>
            <a:ext cx="8229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38" name="Line 22"/>
          <p:cNvSpPr>
            <a:spLocks noChangeShapeType="1"/>
          </p:cNvSpPr>
          <p:nvPr/>
        </p:nvSpPr>
        <p:spPr bwMode="auto">
          <a:xfrm flipH="1">
            <a:off x="8737600" y="1844675"/>
            <a:ext cx="11113" cy="2841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39" name="Line 23"/>
          <p:cNvSpPr>
            <a:spLocks noChangeShapeType="1"/>
          </p:cNvSpPr>
          <p:nvPr/>
        </p:nvSpPr>
        <p:spPr bwMode="auto">
          <a:xfrm flipV="1">
            <a:off x="8748713" y="4941888"/>
            <a:ext cx="0" cy="1143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5254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60350"/>
            <a:ext cx="1655763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Line 3"/>
          <p:cNvSpPr>
            <a:spLocks noChangeShapeType="1"/>
          </p:cNvSpPr>
          <p:nvPr/>
        </p:nvSpPr>
        <p:spPr bwMode="auto">
          <a:xfrm flipH="1">
            <a:off x="457200" y="533400"/>
            <a:ext cx="175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>
            <a:off x="457200" y="533400"/>
            <a:ext cx="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1295400" y="6324600"/>
            <a:ext cx="7391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flipV="1">
            <a:off x="8686800" y="3276600"/>
            <a:ext cx="0" cy="3048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684213" y="4868863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3600" b="1">
                <a:solidFill>
                  <a:srgbClr val="000066"/>
                </a:solidFill>
                <a:latin typeface="Times New Roman" pitchFamily="18" charset="0"/>
              </a:rPr>
              <a:t>They help to </a:t>
            </a:r>
            <a:r>
              <a:rPr lang="fr-FR" sz="3600" b="1" u="sng">
                <a:solidFill>
                  <a:srgbClr val="000066"/>
                </a:solidFill>
                <a:latin typeface="Times New Roman" pitchFamily="18" charset="0"/>
              </a:rPr>
              <a:t>develop </a:t>
            </a:r>
            <a:r>
              <a:rPr lang="fr-FR" sz="3600" b="1">
                <a:solidFill>
                  <a:srgbClr val="000066"/>
                </a:solidFill>
                <a:latin typeface="Times New Roman" pitchFamily="18" charset="0"/>
              </a:rPr>
              <a:t>an idea.</a:t>
            </a:r>
            <a:endParaRPr lang="fr-FR" sz="3600" b="1">
              <a:latin typeface="Times New Roman" pitchFamily="18" charset="0"/>
            </a:endParaRPr>
          </a:p>
        </p:txBody>
      </p:sp>
      <p:sp>
        <p:nvSpPr>
          <p:cNvPr id="182281" name="Oval 9"/>
          <p:cNvSpPr>
            <a:spLocks noChangeArrowheads="1"/>
          </p:cNvSpPr>
          <p:nvPr/>
        </p:nvSpPr>
        <p:spPr bwMode="auto">
          <a:xfrm>
            <a:off x="971550" y="4581525"/>
            <a:ext cx="7010400" cy="1447800"/>
          </a:xfrm>
          <a:prstGeom prst="ellips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sz="2400">
              <a:latin typeface="Times New Roman" pitchFamily="18" charset="0"/>
            </a:endParaRPr>
          </a:p>
        </p:txBody>
      </p:sp>
      <p:pic>
        <p:nvPicPr>
          <p:cNvPr id="24372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372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404813"/>
            <a:ext cx="1655763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27" name="Rectangle 15"/>
          <p:cNvSpPr>
            <a:spLocks noChangeArrowheads="1"/>
          </p:cNvSpPr>
          <p:nvPr/>
        </p:nvSpPr>
        <p:spPr bwMode="auto">
          <a:xfrm>
            <a:off x="900113" y="0"/>
            <a:ext cx="6943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General rules </a:t>
            </a:r>
          </a:p>
          <a:p>
            <a:pPr algn="ctr"/>
            <a:r>
              <a:rPr lang="en-GB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visuals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533400" y="1628775"/>
            <a:ext cx="861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Large, legible letters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Use at least one image/logo/graph per slide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Colours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Enclose the message in broken frame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Keep It Short and Simple: bullet points and max. 6 lines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Layout to support the message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125538"/>
            <a:ext cx="7777163" cy="511175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We store incoming data in one of 3 ways:</a:t>
            </a:r>
          </a:p>
          <a:p>
            <a:endParaRPr lang="en-GB"/>
          </a:p>
          <a:p>
            <a:r>
              <a:rPr lang="en-GB" sz="3600" b="1"/>
              <a:t>Visual</a:t>
            </a:r>
          </a:p>
          <a:p>
            <a:r>
              <a:rPr lang="en-GB" sz="3600" b="1"/>
              <a:t>Auditive</a:t>
            </a:r>
          </a:p>
          <a:p>
            <a:r>
              <a:rPr lang="en-GB" sz="3600" b="1"/>
              <a:t>Kinaesthetic </a:t>
            </a:r>
          </a:p>
          <a:p>
            <a:endParaRPr lang="en-GB" sz="3600" b="1"/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52400" y="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GB" sz="5400" b="1">
                <a:solidFill>
                  <a:srgbClr val="870B6F"/>
                </a:solidFill>
                <a:latin typeface="Arial Rounded MT Bold" pitchFamily="34" charset="0"/>
              </a:rPr>
              <a:t>VAK</a:t>
            </a:r>
          </a:p>
        </p:txBody>
      </p:sp>
      <p:sp>
        <p:nvSpPr>
          <p:cNvPr id="284676" name="Freeform 4"/>
          <p:cNvSpPr>
            <a:spLocks/>
          </p:cNvSpPr>
          <p:nvPr/>
        </p:nvSpPr>
        <p:spPr bwMode="auto">
          <a:xfrm>
            <a:off x="0" y="1066800"/>
            <a:ext cx="9144000" cy="5969000"/>
          </a:xfrm>
          <a:custGeom>
            <a:avLst/>
            <a:gdLst>
              <a:gd name="T0" fmla="*/ 352 w 5608"/>
              <a:gd name="T1" fmla="*/ 816 h 3952"/>
              <a:gd name="T2" fmla="*/ 256 w 5608"/>
              <a:gd name="T3" fmla="*/ 3072 h 3952"/>
              <a:gd name="T4" fmla="*/ 1888 w 5608"/>
              <a:gd name="T5" fmla="*/ 3552 h 3952"/>
              <a:gd name="T6" fmla="*/ 5008 w 5608"/>
              <a:gd name="T7" fmla="*/ 3456 h 3952"/>
              <a:gd name="T8" fmla="*/ 5488 w 5608"/>
              <a:gd name="T9" fmla="*/ 576 h 3952"/>
              <a:gd name="T10" fmla="*/ 4816 w 5608"/>
              <a:gd name="T11" fmla="*/ 0 h 39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608"/>
              <a:gd name="T19" fmla="*/ 0 h 3952"/>
              <a:gd name="T20" fmla="*/ 5608 w 5608"/>
              <a:gd name="T21" fmla="*/ 3952 h 39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608" h="3952">
                <a:moveTo>
                  <a:pt x="352" y="816"/>
                </a:moveTo>
                <a:cubicBezTo>
                  <a:pt x="176" y="1716"/>
                  <a:pt x="0" y="2616"/>
                  <a:pt x="256" y="3072"/>
                </a:cubicBezTo>
                <a:cubicBezTo>
                  <a:pt x="512" y="3528"/>
                  <a:pt x="1096" y="3488"/>
                  <a:pt x="1888" y="3552"/>
                </a:cubicBezTo>
                <a:cubicBezTo>
                  <a:pt x="2680" y="3616"/>
                  <a:pt x="4408" y="3952"/>
                  <a:pt x="5008" y="3456"/>
                </a:cubicBezTo>
                <a:cubicBezTo>
                  <a:pt x="5608" y="2960"/>
                  <a:pt x="5520" y="1152"/>
                  <a:pt x="5488" y="576"/>
                </a:cubicBezTo>
                <a:cubicBezTo>
                  <a:pt x="5456" y="0"/>
                  <a:pt x="5136" y="0"/>
                  <a:pt x="48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pic>
        <p:nvPicPr>
          <p:cNvPr id="28468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B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D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D5D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7E7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CC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CC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461</Words>
  <Application>Microsoft Office PowerPoint</Application>
  <PresentationFormat>On-screen Show (4:3)</PresentationFormat>
  <Paragraphs>120</Paragraphs>
  <Slides>11</Slides>
  <Notes>11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Wingdings</vt:lpstr>
      <vt:lpstr>Arial Rounded MT Bold</vt:lpstr>
      <vt:lpstr>宋体</vt:lpstr>
      <vt:lpstr>Comic Sans MS</vt:lpstr>
      <vt:lpstr>Times New Roman</vt:lpstr>
      <vt:lpstr>Arial Black</vt:lpstr>
      <vt:lpstr>Default Design</vt:lpstr>
      <vt:lpstr>Microsoft Clip Gallery</vt:lpstr>
      <vt:lpstr>Slide 1</vt:lpstr>
      <vt:lpstr>Conditions for effective presentations</vt:lpstr>
      <vt:lpstr>The mind set</vt:lpstr>
      <vt:lpstr>After 1 day participants have forgotten 75% </vt:lpstr>
      <vt:lpstr>Effective  Presentation</vt:lpstr>
      <vt:lpstr>Preparation</vt:lpstr>
      <vt:lpstr>Presentation structure</vt:lpstr>
      <vt:lpstr>Slide 8</vt:lpstr>
      <vt:lpstr>Slide 9</vt:lpstr>
      <vt:lpstr>Increase of recall </vt:lpstr>
      <vt:lpstr>Voice</vt:lpstr>
    </vt:vector>
  </TitlesOfParts>
  <Company>International Computing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OHCHR</dc:creator>
  <cp:lastModifiedBy>Bhim Pariyar</cp:lastModifiedBy>
  <cp:revision>88</cp:revision>
  <dcterms:created xsi:type="dcterms:W3CDTF">2006-07-13T09:03:37Z</dcterms:created>
  <dcterms:modified xsi:type="dcterms:W3CDTF">2011-08-10T16:49:14Z</dcterms:modified>
</cp:coreProperties>
</file>